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wdp" ContentType="image/vnd.ms-photo"/>
  <Default Extension="mp4" ContentType="video/mp4"/>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752" r:id="rId1"/>
  </p:sldMasterIdLst>
  <p:notesMasterIdLst>
    <p:notesMasterId r:id="rId2"/>
  </p:notesMasterIdLst>
  <p:sldIdLst>
    <p:sldId id="256" r:id="rId3"/>
    <p:sldId id="277" r:id="rId4"/>
    <p:sldId id="278"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2" r:id="rId23"/>
    <p:sldId id="275" r:id="rId24"/>
    <p:sldId id="276" r:id="rId25"/>
    <p:sldId id="279" r:id="rId26"/>
    <p:sldId id="280" r:id="rId27"/>
    <p:sldId id="281" r:id="rId28"/>
  </p:sldIdLst>
  <p:sldSz cx="12192000" cy="6858000"/>
  <p:notesSz cx="6858000" cy="9144000"/>
  <p:custDataLst>
    <p:tags r:id="rId29"/>
  </p:custDataLst>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C588C"/>
    <a:srgbClr val="F0F1F2"/>
    <a:srgbClr val="2D5F73"/>
    <a:srgbClr val="5A7340"/>
    <a:srgbClr val="9FB9BF"/>
    <a:srgbClr val="396C85"/>
    <a:srgbClr val="304B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191"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tags" Target="tags/tag64.xml"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diagrams/colors1.xml><?xml version="1.0" encoding="utf-8"?>
<dgm:colorsDef xmlns:a="http://schemas.openxmlformats.org/drawingml/2006/main" xmlns:dgm="http://schemas.openxmlformats.org/drawingml/2006/diagram"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dgm="http://schemas.openxmlformats.org/drawingml/2006/diagram">
  <dgm:ptLst>
    <dgm:pt modelId="{8D98EAB6-9D28-4FDA-8D3E-583C7E27EA60}"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69FB6DE4-2992-4F24-9D88-F9C6EAFFF0DC}" type="parTrans" cxnId="{130E7148-6036-479F-B590-ABF00EC5BD47}">
      <dgm:prSet/>
      <dgm:spPr/>
      <dgm:t>
        <a:bodyPr/>
        <a:lstStyle/>
        <a:p>
          <a:endParaRPr lang="en-US"/>
        </a:p>
      </dgm:t>
    </dgm:pt>
    <dgm:pt modelId="{D3847DDC-A3F0-4216-ABE1-27205CF3D0BA}">
      <dgm:prSet custT="1"/>
      <dgm:spPr/>
      <dgm:t>
        <a:bodyPr/>
        <a:lstStyle/>
        <a:p>
          <a:r>
            <a:rPr lang="en-US" sz="2000"/>
            <a:t>Simplifying the concept of smart cities through visual design.</a:t>
          </a:r>
        </a:p>
      </dgm:t>
    </dgm:pt>
    <dgm:pt modelId="{278C5845-2899-42D4-B59E-19E95585A1C3}" type="sibTrans" cxnId="{130E7148-6036-479F-B590-ABF00EC5BD47}">
      <dgm:prSet phldrT="01"/>
      <dgm:spPr/>
      <dgm:t>
        <a:bodyPr/>
        <a:lstStyle/>
        <a:p>
          <a:r>
            <a:rPr lang="en-US"/>
            <a:t>01</a:t>
          </a:r>
        </a:p>
      </dgm:t>
    </dgm:pt>
    <dgm:pt modelId="{2069E771-5F07-4776-9099-F9873790F214}" type="parTrans" cxnId="{153C55A9-042A-4A42-82DC-34F2FBDB5F5D}">
      <dgm:prSet/>
      <dgm:spPr/>
      <dgm:t>
        <a:bodyPr/>
        <a:lstStyle/>
        <a:p>
          <a:endParaRPr lang="en-US"/>
        </a:p>
      </dgm:t>
    </dgm:pt>
    <dgm:pt modelId="{C707423C-2444-4846-A07E-A4972DC27D89}">
      <dgm:prSet custT="1"/>
      <dgm:spPr/>
      <dgm:t>
        <a:bodyPr/>
        <a:lstStyle/>
        <a:p>
          <a:r>
            <a:rPr lang="en-US" sz="2000"/>
            <a:t>Creating awareness-focused designs targeted at young audiences.</a:t>
          </a:r>
        </a:p>
      </dgm:t>
    </dgm:pt>
    <dgm:pt modelId="{A4629AAA-ABEE-4C8E-8956-48AF2031199F}" type="sibTrans" cxnId="{153C55A9-042A-4A42-82DC-34F2FBDB5F5D}">
      <dgm:prSet phldrT="02"/>
      <dgm:spPr/>
      <dgm:t>
        <a:bodyPr/>
        <a:lstStyle/>
        <a:p>
          <a:r>
            <a:rPr lang="en-US"/>
            <a:t>02</a:t>
          </a:r>
        </a:p>
      </dgm:t>
    </dgm:pt>
    <dgm:pt modelId="{0122E55F-1EF0-41E2-B863-4C9CDC53EC9D}" type="parTrans" cxnId="{3341796A-6102-40B1-AB64-8357E9AAB26F}">
      <dgm:prSet/>
      <dgm:spPr/>
      <dgm:t>
        <a:bodyPr/>
        <a:lstStyle/>
        <a:p>
          <a:endParaRPr lang="en-US"/>
        </a:p>
      </dgm:t>
    </dgm:pt>
    <dgm:pt modelId="{AEE5546B-C32D-4EAE-8D9A-B87CE28585EC}">
      <dgm:prSet custT="1"/>
      <dgm:spPr/>
      <dgm:t>
        <a:bodyPr/>
        <a:lstStyle/>
        <a:p>
          <a:r>
            <a:rPr lang="en-US" sz="2000"/>
            <a:t>Using modern design techniques such as flat design and infographics.</a:t>
          </a:r>
        </a:p>
      </dgm:t>
    </dgm:pt>
    <dgm:pt modelId="{68081EA0-6FEF-4281-BC04-1DEE5088BC8E}" type="sibTrans" cxnId="{3341796A-6102-40B1-AB64-8357E9AAB26F}">
      <dgm:prSet phldrT="03"/>
      <dgm:spPr/>
      <dgm:t>
        <a:bodyPr/>
        <a:lstStyle/>
        <a:p>
          <a:r>
            <a:rPr lang="en-US"/>
            <a:t>03</a:t>
          </a:r>
        </a:p>
      </dgm:t>
    </dgm:pt>
    <dgm:pt modelId="{12852AA7-9E47-4286-B509-8E0D869BE33E}" type="parTrans" cxnId="{5040343D-C628-44E6-8690-265617C88D43}">
      <dgm:prSet/>
      <dgm:spPr/>
      <dgm:t>
        <a:bodyPr/>
        <a:lstStyle/>
        <a:p>
          <a:endParaRPr lang="en-US"/>
        </a:p>
      </dgm:t>
    </dgm:pt>
    <dgm:pt modelId="{5CBD03EB-9309-4882-819B-A546180E905C}">
      <dgm:prSet custT="1"/>
      <dgm:spPr/>
      <dgm:t>
        <a:bodyPr/>
        <a:lstStyle/>
        <a:p>
          <a:r>
            <a:rPr lang="en-US" sz="2000"/>
            <a:t>Utilizing visual elements to communicate the idea clearly and without complexity.</a:t>
          </a:r>
        </a:p>
      </dgm:t>
    </dgm:pt>
    <dgm:pt modelId="{CE7808A6-55C4-409D-B916-9C7C8B3DC19B}" type="sibTrans" cxnId="{5040343D-C628-44E6-8690-265617C88D43}">
      <dgm:prSet phldrT="04"/>
      <dgm:spPr/>
      <dgm:t>
        <a:bodyPr/>
        <a:lstStyle/>
        <a:p>
          <a:r>
            <a:rPr lang="en-US"/>
            <a:t>04</a:t>
          </a:r>
        </a:p>
      </dgm:t>
    </dgm:pt>
    <dgm:pt modelId="{86D6E346-776C-42B9-88EC-2CDE96ECCA72}" type="pres">
      <dgm:prSet presAssocID="{8D98EAB6-9D28-4FDA-8D3E-583C7E27EA60}" presName="Name0">
        <dgm:presLayoutVars>
          <dgm:animLvl val="lvl"/>
          <dgm:resizeHandles val="exact"/>
        </dgm:presLayoutVars>
      </dgm:prSet>
      <dgm:spPr/>
      <dgm:t>
        <a:bodyPr/>
        <a:lstStyle/>
        <a:p>
          <a:endParaRPr lang="en-US"/>
        </a:p>
      </dgm:t>
    </dgm:pt>
    <dgm:pt modelId="{083DD872-A01A-4F02-A870-85730BBF394E}" type="pres">
      <dgm:prSet presAssocID="{D3847DDC-A3F0-4216-ABE1-27205CF3D0BA}" presName="compositeNode">
        <dgm:presLayoutVars>
          <dgm:bulletEnabled val="1"/>
        </dgm:presLayoutVars>
      </dgm:prSet>
      <dgm:spPr/>
      <dgm:t>
        <a:bodyPr/>
        <a:lstStyle/>
        <a:p/>
      </dgm:t>
    </dgm:pt>
    <dgm:pt modelId="{DCC4BB4C-A1A9-4992-AC28-A7A1038FB342}" type="pres">
      <dgm:prSet presAssocID="{D3847DDC-A3F0-4216-ABE1-27205CF3D0BA}" presName="bgRect" presStyleLbl="alignNode1" presStyleCnt="8"/>
      <dgm:spPr/>
      <dgm:t>
        <a:bodyPr/>
        <a:lstStyle/>
        <a:p>
          <a:endParaRPr lang="en-US"/>
        </a:p>
      </dgm:t>
    </dgm:pt>
    <dgm:pt modelId="{5171E8E9-0053-4F86-90EC-7B136AB320FB}" type="pres">
      <dgm:prSet presAssocID="{278C5845-2899-42D4-B59E-19E95585A1C3}" presName="sibTransNodeRect" presStyleLbl="alignNode1" presStyleIdx="1" presStyleCnt="8">
        <dgm:presLayoutVars>
          <dgm:chMax val="0"/>
          <dgm:bulletEnabled val="1"/>
        </dgm:presLayoutVars>
      </dgm:prSet>
      <dgm:spPr/>
      <dgm:t>
        <a:bodyPr/>
        <a:lstStyle/>
        <a:p>
          <a:endParaRPr lang="en-US"/>
        </a:p>
      </dgm:t>
    </dgm:pt>
    <dgm:pt modelId="{8F943C23-7435-4445-9992-75CED14BD82B}" type="pres">
      <dgm:prSet presAssocID="{D3847DDC-A3F0-4216-ABE1-27205CF3D0BA}" presName="nodeRect" presStyleLbl="alignNode1" presStyleCnt="8">
        <dgm:presLayoutVars>
          <dgm:bulletEnabled val="1"/>
        </dgm:presLayoutVars>
      </dgm:prSet>
      <dgm:spPr/>
      <dgm:t>
        <a:bodyPr/>
        <a:lstStyle/>
        <a:p>
          <a:endParaRPr lang="en-US"/>
        </a:p>
      </dgm:t>
    </dgm:pt>
    <dgm:pt modelId="{8AD150CC-B1D6-4FB8-B5EF-C7A5BB61629F}" type="pres">
      <dgm:prSet presAssocID="{278C5845-2899-42D4-B59E-19E95585A1C3}" presName="sibTrans"/>
      <dgm:spPr/>
      <dgm:t>
        <a:bodyPr/>
        <a:lstStyle/>
        <a:p/>
      </dgm:t>
    </dgm:pt>
    <dgm:pt modelId="{F4E5FE7B-2393-48AE-B06B-187C0AB375AD}" type="pres">
      <dgm:prSet presAssocID="{C707423C-2444-4846-A07E-A4972DC27D89}" presName="compositeNode">
        <dgm:presLayoutVars>
          <dgm:bulletEnabled val="1"/>
        </dgm:presLayoutVars>
      </dgm:prSet>
      <dgm:spPr/>
      <dgm:t>
        <a:bodyPr/>
        <a:lstStyle/>
        <a:p/>
      </dgm:t>
    </dgm:pt>
    <dgm:pt modelId="{86B02A1B-FDD5-4B58-8148-F4CD95AF66D3}" type="pres">
      <dgm:prSet presAssocID="{C707423C-2444-4846-A07E-A4972DC27D89}" presName="bgRect" presStyleLbl="alignNode1" presStyleIdx="2" presStyleCnt="8"/>
      <dgm:spPr/>
      <dgm:t>
        <a:bodyPr/>
        <a:lstStyle/>
        <a:p>
          <a:endParaRPr lang="en-US"/>
        </a:p>
      </dgm:t>
    </dgm:pt>
    <dgm:pt modelId="{F05EEAAD-4F59-4CCE-839A-47B930FB5EB5}" type="pres">
      <dgm:prSet presAssocID="{A4629AAA-ABEE-4C8E-8956-48AF2031199F}" presName="sibTransNodeRect" presStyleLbl="alignNode1" presStyleIdx="3" presStyleCnt="8">
        <dgm:presLayoutVars>
          <dgm:chMax val="0"/>
          <dgm:bulletEnabled val="1"/>
        </dgm:presLayoutVars>
      </dgm:prSet>
      <dgm:spPr/>
      <dgm:t>
        <a:bodyPr/>
        <a:lstStyle/>
        <a:p>
          <a:endParaRPr lang="en-US"/>
        </a:p>
      </dgm:t>
    </dgm:pt>
    <dgm:pt modelId="{1CB125C1-5974-47B3-B5C6-F56B6C1B2EF3}" type="pres">
      <dgm:prSet presAssocID="{C707423C-2444-4846-A07E-A4972DC27D89}" presName="nodeRect" presStyleLbl="alignNode1" presStyleIdx="2" presStyleCnt="8">
        <dgm:presLayoutVars>
          <dgm:bulletEnabled val="1"/>
        </dgm:presLayoutVars>
      </dgm:prSet>
      <dgm:spPr/>
      <dgm:t>
        <a:bodyPr/>
        <a:lstStyle/>
        <a:p>
          <a:endParaRPr lang="en-US"/>
        </a:p>
      </dgm:t>
    </dgm:pt>
    <dgm:pt modelId="{07BB7310-4A76-4FF6-9FC8-1C15C871435F}" type="pres">
      <dgm:prSet presAssocID="{A4629AAA-ABEE-4C8E-8956-48AF2031199F}" presName="sibTrans"/>
      <dgm:spPr/>
      <dgm:t>
        <a:bodyPr/>
        <a:lstStyle/>
        <a:p/>
      </dgm:t>
    </dgm:pt>
    <dgm:pt modelId="{FF09F109-6625-4811-A4B3-DEDFC29046CE}" type="pres">
      <dgm:prSet presAssocID="{AEE5546B-C32D-4EAE-8D9A-B87CE28585EC}" presName="compositeNode">
        <dgm:presLayoutVars>
          <dgm:bulletEnabled val="1"/>
        </dgm:presLayoutVars>
      </dgm:prSet>
      <dgm:spPr/>
      <dgm:t>
        <a:bodyPr/>
        <a:lstStyle/>
        <a:p/>
      </dgm:t>
    </dgm:pt>
    <dgm:pt modelId="{38DFCB8F-1A9D-4A09-A2DB-6C7C214A9FCA}" type="pres">
      <dgm:prSet presAssocID="{AEE5546B-C32D-4EAE-8D9A-B87CE28585EC}" presName="bgRect" presStyleLbl="alignNode1" presStyleIdx="4" presStyleCnt="8"/>
      <dgm:spPr/>
      <dgm:t>
        <a:bodyPr/>
        <a:lstStyle/>
        <a:p>
          <a:endParaRPr lang="en-US"/>
        </a:p>
      </dgm:t>
    </dgm:pt>
    <dgm:pt modelId="{2648AAAC-D7AD-40A9-99E5-E3CFCEA27DFF}" type="pres">
      <dgm:prSet presAssocID="{68081EA0-6FEF-4281-BC04-1DEE5088BC8E}" presName="sibTransNodeRect" presStyleLbl="alignNode1" presStyleIdx="5" presStyleCnt="8">
        <dgm:presLayoutVars>
          <dgm:chMax val="0"/>
          <dgm:bulletEnabled val="1"/>
        </dgm:presLayoutVars>
      </dgm:prSet>
      <dgm:spPr/>
      <dgm:t>
        <a:bodyPr/>
        <a:lstStyle/>
        <a:p>
          <a:endParaRPr lang="en-US"/>
        </a:p>
      </dgm:t>
    </dgm:pt>
    <dgm:pt modelId="{5899E817-021F-4D96-A625-C3BDE8F2DC23}" type="pres">
      <dgm:prSet presAssocID="{AEE5546B-C32D-4EAE-8D9A-B87CE28585EC}" presName="nodeRect" presStyleLbl="alignNode1" presStyleIdx="4" presStyleCnt="8">
        <dgm:presLayoutVars>
          <dgm:bulletEnabled val="1"/>
        </dgm:presLayoutVars>
      </dgm:prSet>
      <dgm:spPr/>
      <dgm:t>
        <a:bodyPr/>
        <a:lstStyle/>
        <a:p>
          <a:endParaRPr lang="en-US"/>
        </a:p>
      </dgm:t>
    </dgm:pt>
    <dgm:pt modelId="{66258653-FF4F-4392-A0D6-F3B0CA840C96}" type="pres">
      <dgm:prSet presAssocID="{68081EA0-6FEF-4281-BC04-1DEE5088BC8E}" presName="sibTrans"/>
      <dgm:spPr/>
      <dgm:t>
        <a:bodyPr/>
        <a:lstStyle/>
        <a:p/>
      </dgm:t>
    </dgm:pt>
    <dgm:pt modelId="{550D8C7C-77B0-49C5-B520-689693917ADA}" type="pres">
      <dgm:prSet presAssocID="{5CBD03EB-9309-4882-819B-A546180E905C}" presName="compositeNode">
        <dgm:presLayoutVars>
          <dgm:bulletEnabled val="1"/>
        </dgm:presLayoutVars>
      </dgm:prSet>
      <dgm:spPr/>
      <dgm:t>
        <a:bodyPr/>
        <a:lstStyle/>
        <a:p/>
      </dgm:t>
    </dgm:pt>
    <dgm:pt modelId="{FDB5FD06-65B4-447E-A5C4-D0F64DF05387}" type="pres">
      <dgm:prSet presAssocID="{5CBD03EB-9309-4882-819B-A546180E905C}" presName="bgRect" presStyleLbl="alignNode1" presStyleIdx="6" presStyleCnt="8"/>
      <dgm:spPr/>
      <dgm:t>
        <a:bodyPr/>
        <a:lstStyle/>
        <a:p>
          <a:endParaRPr lang="en-US"/>
        </a:p>
      </dgm:t>
    </dgm:pt>
    <dgm:pt modelId="{B7A68ABA-D47C-41ED-8A5C-232C011EEC9E}" type="pres">
      <dgm:prSet presAssocID="{CE7808A6-55C4-409D-B916-9C7C8B3DC19B}" presName="sibTransNodeRect" presStyleLbl="alignNode1" presStyleIdx="7" presStyleCnt="8">
        <dgm:presLayoutVars>
          <dgm:chMax val="0"/>
          <dgm:bulletEnabled val="1"/>
        </dgm:presLayoutVars>
      </dgm:prSet>
      <dgm:spPr/>
      <dgm:t>
        <a:bodyPr/>
        <a:lstStyle/>
        <a:p>
          <a:endParaRPr lang="en-US"/>
        </a:p>
      </dgm:t>
    </dgm:pt>
    <dgm:pt modelId="{E625469E-18B3-4705-851B-526CE38289A8}" type="pres">
      <dgm:prSet presAssocID="{5CBD03EB-9309-4882-819B-A546180E905C}" presName="nodeRect" presStyleLbl="alignNode1" presStyleIdx="6" presStyleCnt="8">
        <dgm:presLayoutVars>
          <dgm:bulletEnabled val="1"/>
        </dgm:presLayoutVars>
      </dgm:prSet>
      <dgm:spPr/>
      <dgm:t>
        <a:bodyPr/>
        <a:lstStyle/>
        <a:p>
          <a:endParaRPr lang="en-US"/>
        </a:p>
      </dgm:t>
    </dgm:pt>
  </dgm:ptLst>
  <dgm:cxnLst>
    <dgm:cxn modelId="{130E7148-6036-479F-B590-ABF00EC5BD47}" srcId="{8D98EAB6-9D28-4FDA-8D3E-583C7E27EA60}" destId="{D3847DDC-A3F0-4216-ABE1-27205CF3D0BA}" srcOrd="0" destOrd="0" parTransId="{69FB6DE4-2992-4F24-9D88-F9C6EAFFF0DC}" sibTransId="{278C5845-2899-42D4-B59E-19E95585A1C3}"/>
    <dgm:cxn modelId="{153C55A9-042A-4A42-82DC-34F2FBDB5F5D}" srcId="{8D98EAB6-9D28-4FDA-8D3E-583C7E27EA60}" destId="{C707423C-2444-4846-A07E-A4972DC27D89}" srcOrd="1" destOrd="0" parTransId="{2069E771-5F07-4776-9099-F9873790F214}" sibTransId="{A4629AAA-ABEE-4C8E-8956-48AF2031199F}"/>
    <dgm:cxn modelId="{3341796A-6102-40B1-AB64-8357E9AAB26F}" srcId="{8D98EAB6-9D28-4FDA-8D3E-583C7E27EA60}" destId="{AEE5546B-C32D-4EAE-8D9A-B87CE28585EC}" srcOrd="2" destOrd="0" parTransId="{0122E55F-1EF0-41E2-B863-4C9CDC53EC9D}" sibTransId="{68081EA0-6FEF-4281-BC04-1DEE5088BC8E}"/>
    <dgm:cxn modelId="{5040343D-C628-44E6-8690-265617C88D43}" srcId="{8D98EAB6-9D28-4FDA-8D3E-583C7E27EA60}" destId="{5CBD03EB-9309-4882-819B-A546180E905C}" srcOrd="3" destOrd="0" parTransId="{12852AA7-9E47-4286-B509-8E0D869BE33E}" sibTransId="{CE7808A6-55C4-409D-B916-9C7C8B3DC19B}"/>
    <dgm:cxn modelId="{FAF202D4-300F-45CF-8696-066F5F0EF8CA}" type="presOf" srcId="{8D98EAB6-9D28-4FDA-8D3E-583C7E27EA60}" destId="{86D6E346-776C-42B9-88EC-2CDE96ECCA72}" srcOrd="0" destOrd="0" presId="urn:microsoft.com/office/officeart/2016/7/layout/LinearBlockProcessNumbered"/>
    <dgm:cxn modelId="{B308A7ED-27B3-4D48-9C2B-A0E51095F5ED}" type="presParOf" srcId="{86D6E346-776C-42B9-88EC-2CDE96ECCA72}" destId="{083DD872-A01A-4F02-A870-85730BBF394E}" srcOrd="0" destOrd="0" presId="urn:microsoft.com/office/officeart/2016/7/layout/LinearBlockProcessNumbered"/>
    <dgm:cxn modelId="{98812D4F-1C7F-43F0-B13B-B6A0E364274F}" type="presParOf" srcId="{083DD872-A01A-4F02-A870-85730BBF394E}" destId="{DCC4BB4C-A1A9-4992-AC28-A7A1038FB342}" srcOrd="0" destOrd="0" presId="urn:microsoft.com/office/officeart/2016/7/layout/LinearBlockProcessNumbered"/>
    <dgm:cxn modelId="{8B622976-9CBA-4DA0-B93B-B761481DAC5A}" type="presOf" srcId="{D3847DDC-A3F0-4216-ABE1-27205CF3D0BA}" destId="{DCC4BB4C-A1A9-4992-AC28-A7A1038FB342}" srcOrd="0" destOrd="0" presId="urn:microsoft.com/office/officeart/2016/7/layout/LinearBlockProcessNumbered"/>
    <dgm:cxn modelId="{57EB2FA7-18F0-4BCE-AAA3-E0FE9FD365B6}" type="presParOf" srcId="{083DD872-A01A-4F02-A870-85730BBF394E}" destId="{5171E8E9-0053-4F86-90EC-7B136AB320FB}" srcOrd="1" destOrd="0" presId="urn:microsoft.com/office/officeart/2016/7/layout/LinearBlockProcessNumbered"/>
    <dgm:cxn modelId="{B50AFCCE-4528-412A-8C94-466A62DE3CEC}" type="presOf" srcId="{278C5845-2899-42D4-B59E-19E95585A1C3}" destId="{5171E8E9-0053-4F86-90EC-7B136AB320FB}" srcOrd="0" destOrd="0" presId="urn:microsoft.com/office/officeart/2016/7/layout/LinearBlockProcessNumbered"/>
    <dgm:cxn modelId="{93280C68-9FFC-4977-8BA5-86AA12FE5337}" type="presParOf" srcId="{083DD872-A01A-4F02-A870-85730BBF394E}" destId="{8F943C23-7435-4445-9992-75CED14BD82B}" srcOrd="2" destOrd="0" presId="urn:microsoft.com/office/officeart/2016/7/layout/LinearBlockProcessNumbered"/>
    <dgm:cxn modelId="{BCAA5D69-E32D-44D3-B7FC-C1C4319427ED}" type="presOf" srcId="{D3847DDC-A3F0-4216-ABE1-27205CF3D0BA}" destId="{8F943C23-7435-4445-9992-75CED14BD82B}" srcOrd="1" destOrd="0" presId="urn:microsoft.com/office/officeart/2016/7/layout/LinearBlockProcessNumbered"/>
    <dgm:cxn modelId="{8B0EFE41-395D-41ED-B6AC-751A762EDD26}" type="presParOf" srcId="{86D6E346-776C-42B9-88EC-2CDE96ECCA72}" destId="{8AD150CC-B1D6-4FB8-B5EF-C7A5BB61629F}" srcOrd="1" destOrd="0" presId="urn:microsoft.com/office/officeart/2016/7/layout/LinearBlockProcessNumbered"/>
    <dgm:cxn modelId="{EC354AC0-1046-426A-BCAB-CD4EA017C17E}" type="presParOf" srcId="{86D6E346-776C-42B9-88EC-2CDE96ECCA72}" destId="{F4E5FE7B-2393-48AE-B06B-187C0AB375AD}" srcOrd="2" destOrd="0" presId="urn:microsoft.com/office/officeart/2016/7/layout/LinearBlockProcessNumbered"/>
    <dgm:cxn modelId="{9D94BDDF-4CD8-4C34-BE2B-8D8825C2F577}" type="presParOf" srcId="{F4E5FE7B-2393-48AE-B06B-187C0AB375AD}" destId="{86B02A1B-FDD5-4B58-8148-F4CD95AF66D3}" srcOrd="0" destOrd="0" presId="urn:microsoft.com/office/officeart/2016/7/layout/LinearBlockProcessNumbered"/>
    <dgm:cxn modelId="{CC270BC0-D8E5-4E18-B61A-36F45AC7FE78}" type="presOf" srcId="{C707423C-2444-4846-A07E-A4972DC27D89}" destId="{86B02A1B-FDD5-4B58-8148-F4CD95AF66D3}" srcOrd="0" destOrd="0" presId="urn:microsoft.com/office/officeart/2016/7/layout/LinearBlockProcessNumbered"/>
    <dgm:cxn modelId="{2684E06F-F231-4B44-BF24-2F1CD7CDFBC2}" type="presParOf" srcId="{F4E5FE7B-2393-48AE-B06B-187C0AB375AD}" destId="{F05EEAAD-4F59-4CCE-839A-47B930FB5EB5}" srcOrd="1" destOrd="0" presId="urn:microsoft.com/office/officeart/2016/7/layout/LinearBlockProcessNumbered"/>
    <dgm:cxn modelId="{79F39302-3AA1-41A2-AD0B-851CEEDECD31}" type="presOf" srcId="{A4629AAA-ABEE-4C8E-8956-48AF2031199F}" destId="{F05EEAAD-4F59-4CCE-839A-47B930FB5EB5}" srcOrd="0" destOrd="0" presId="urn:microsoft.com/office/officeart/2016/7/layout/LinearBlockProcessNumbered"/>
    <dgm:cxn modelId="{75F4DC19-A087-4D30-A90B-92E653D77133}" type="presParOf" srcId="{F4E5FE7B-2393-48AE-B06B-187C0AB375AD}" destId="{1CB125C1-5974-47B3-B5C6-F56B6C1B2EF3}" srcOrd="2" destOrd="0" presId="urn:microsoft.com/office/officeart/2016/7/layout/LinearBlockProcessNumbered"/>
    <dgm:cxn modelId="{E9651BBC-3D5D-431E-9536-395D40D26DD3}" type="presOf" srcId="{C707423C-2444-4846-A07E-A4972DC27D89}" destId="{1CB125C1-5974-47B3-B5C6-F56B6C1B2EF3}" srcOrd="1" destOrd="0" presId="urn:microsoft.com/office/officeart/2016/7/layout/LinearBlockProcessNumbered"/>
    <dgm:cxn modelId="{8FF4FD33-D6DB-44FE-822A-4FACE162FBB8}" type="presParOf" srcId="{86D6E346-776C-42B9-88EC-2CDE96ECCA72}" destId="{07BB7310-4A76-4FF6-9FC8-1C15C871435F}" srcOrd="3" destOrd="0" presId="urn:microsoft.com/office/officeart/2016/7/layout/LinearBlockProcessNumbered"/>
    <dgm:cxn modelId="{8E557435-8AEA-42E3-97F4-1B525F2EB331}" type="presParOf" srcId="{86D6E346-776C-42B9-88EC-2CDE96ECCA72}" destId="{FF09F109-6625-4811-A4B3-DEDFC29046CE}" srcOrd="4" destOrd="0" presId="urn:microsoft.com/office/officeart/2016/7/layout/LinearBlockProcessNumbered"/>
    <dgm:cxn modelId="{A683B9F6-C242-4E83-AF6D-065B7205C2A4}" type="presParOf" srcId="{FF09F109-6625-4811-A4B3-DEDFC29046CE}" destId="{38DFCB8F-1A9D-4A09-A2DB-6C7C214A9FCA}" srcOrd="0" destOrd="0" presId="urn:microsoft.com/office/officeart/2016/7/layout/LinearBlockProcessNumbered"/>
    <dgm:cxn modelId="{AB7C031A-F669-490B-A008-B7B3F09202FB}" type="presOf" srcId="{AEE5546B-C32D-4EAE-8D9A-B87CE28585EC}" destId="{38DFCB8F-1A9D-4A09-A2DB-6C7C214A9FCA}" srcOrd="0" destOrd="0" presId="urn:microsoft.com/office/officeart/2016/7/layout/LinearBlockProcessNumbered"/>
    <dgm:cxn modelId="{7907B253-D06D-414E-8D90-B959E37879A3}" type="presParOf" srcId="{FF09F109-6625-4811-A4B3-DEDFC29046CE}" destId="{2648AAAC-D7AD-40A9-99E5-E3CFCEA27DFF}" srcOrd="1" destOrd="0" presId="urn:microsoft.com/office/officeart/2016/7/layout/LinearBlockProcessNumbered"/>
    <dgm:cxn modelId="{512C0364-633B-4FB5-9E26-BDC785CA0421}" type="presOf" srcId="{68081EA0-6FEF-4281-BC04-1DEE5088BC8E}" destId="{2648AAAC-D7AD-40A9-99E5-E3CFCEA27DFF}" srcOrd="0" destOrd="0" presId="urn:microsoft.com/office/officeart/2016/7/layout/LinearBlockProcessNumbered"/>
    <dgm:cxn modelId="{88753E29-80F7-45D6-B8E3-44FD8EAF2BB9}" type="presParOf" srcId="{FF09F109-6625-4811-A4B3-DEDFC29046CE}" destId="{5899E817-021F-4D96-A625-C3BDE8F2DC23}" srcOrd="2" destOrd="0" presId="urn:microsoft.com/office/officeart/2016/7/layout/LinearBlockProcessNumbered"/>
    <dgm:cxn modelId="{31916844-346F-4E3C-A39D-251949BEDFEC}" type="presOf" srcId="{AEE5546B-C32D-4EAE-8D9A-B87CE28585EC}" destId="{5899E817-021F-4D96-A625-C3BDE8F2DC23}" srcOrd="1" destOrd="0" presId="urn:microsoft.com/office/officeart/2016/7/layout/LinearBlockProcessNumbered"/>
    <dgm:cxn modelId="{DE5925CD-6AF7-478C-8F1B-C8821C19E91C}" type="presParOf" srcId="{86D6E346-776C-42B9-88EC-2CDE96ECCA72}" destId="{66258653-FF4F-4392-A0D6-F3B0CA840C96}" srcOrd="5" destOrd="0" presId="urn:microsoft.com/office/officeart/2016/7/layout/LinearBlockProcessNumbered"/>
    <dgm:cxn modelId="{FF824905-81D6-497A-B390-5EA540699BE1}" type="presParOf" srcId="{86D6E346-776C-42B9-88EC-2CDE96ECCA72}" destId="{550D8C7C-77B0-49C5-B520-689693917ADA}" srcOrd="6" destOrd="0" presId="urn:microsoft.com/office/officeart/2016/7/layout/LinearBlockProcessNumbered"/>
    <dgm:cxn modelId="{97D1BB29-E260-4D58-BC32-C86AE0463D74}" type="presParOf" srcId="{550D8C7C-77B0-49C5-B520-689693917ADA}" destId="{FDB5FD06-65B4-447E-A5C4-D0F64DF05387}" srcOrd="0" destOrd="0" presId="urn:microsoft.com/office/officeart/2016/7/layout/LinearBlockProcessNumbered"/>
    <dgm:cxn modelId="{D9028F87-C07A-42A2-97EF-6C74F3F1B445}" type="presOf" srcId="{5CBD03EB-9309-4882-819B-A546180E905C}" destId="{FDB5FD06-65B4-447E-A5C4-D0F64DF05387}" srcOrd="0" destOrd="0" presId="urn:microsoft.com/office/officeart/2016/7/layout/LinearBlockProcessNumbered"/>
    <dgm:cxn modelId="{B63870FD-BAEB-4112-BCBC-8146C3E409B5}" type="presParOf" srcId="{550D8C7C-77B0-49C5-B520-689693917ADA}" destId="{B7A68ABA-D47C-41ED-8A5C-232C011EEC9E}" srcOrd="1" destOrd="0" presId="urn:microsoft.com/office/officeart/2016/7/layout/LinearBlockProcessNumbered"/>
    <dgm:cxn modelId="{BA73666C-3905-410F-A381-B6AA6557531F}" type="presOf" srcId="{CE7808A6-55C4-409D-B916-9C7C8B3DC19B}" destId="{B7A68ABA-D47C-41ED-8A5C-232C011EEC9E}" srcOrd="0" destOrd="0" presId="urn:microsoft.com/office/officeart/2016/7/layout/LinearBlockProcessNumbered"/>
    <dgm:cxn modelId="{E9A196FC-4E9A-4ADF-A440-268221586661}" type="presParOf" srcId="{550D8C7C-77B0-49C5-B520-689693917ADA}" destId="{E625469E-18B3-4705-851B-526CE38289A8}" srcOrd="2" destOrd="0" presId="urn:microsoft.com/office/officeart/2016/7/layout/LinearBlockProcessNumbered"/>
    <dgm:cxn modelId="{E2EDBA77-C3DF-47F2-A308-78E90E6D209D}" type="presOf" srcId="{5CBD03EB-9309-4882-819B-A546180E905C}" destId="{E625469E-18B3-4705-851B-526CE38289A8}" srcOrd="1" destOrd="0" presId="urn:microsoft.com/office/officeart/2016/7/layout/LinearBlockProcessNumbered"/>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2.xml><?xml version="1.0" encoding="utf-8"?>
<dgm:dataModel xmlns:a="http://schemas.openxmlformats.org/drawingml/2006/main" xmlns:r="http://schemas.openxmlformats.org/officeDocument/2006/relationships" xmlns:dgm="http://schemas.openxmlformats.org/drawingml/2006/diagram">
  <dgm:ptLst>
    <dgm:pt modelId="{2D80522D-D96E-4518-B14A-93E19EA829AD}"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18C040C3-B157-4F9A-82D4-F51E9C8FF0B7}" type="parTrans" cxnId="{9CDCC6B6-BDF4-4A28-93B5-64B6AC9BFCB7}">
      <dgm:prSet/>
      <dgm:spPr/>
      <dgm:t>
        <a:bodyPr/>
        <a:lstStyle/>
        <a:p>
          <a:endParaRPr lang="en-US"/>
        </a:p>
      </dgm:t>
    </dgm:pt>
    <dgm:pt modelId="{186FB1CB-1FBD-4420-A994-39494417A718}">
      <dgm:prSet custT="1"/>
      <dgm:spPr/>
      <dgm:t>
        <a:bodyPr/>
        <a:lstStyle/>
        <a:p>
          <a:r>
            <a:rPr lang="en-US" sz="1800"/>
            <a:t>we chose a design style that focuses on clarity and modernity, using colors associated with technology such as blue, gray, and green.</a:t>
          </a:r>
          <a:br>
            <a:rPr lang="en-US" sz="1800"/>
          </a:br>
          <a:r>
            <a:rPr lang="en-US" sz="1800"/>
            <a:t>The design represents a fully integrated smart city, delivering the concept smoothly through elements such as:</a:t>
          </a:r>
        </a:p>
      </dgm:t>
    </dgm:pt>
    <dgm:pt modelId="{65AF8CAC-F95D-4D44-816C-51223537286B}" type="sibTrans" cxnId="{9CDCC6B6-BDF4-4A28-93B5-64B6AC9BFCB7}">
      <dgm:prSet/>
      <dgm:spPr/>
      <dgm:t>
        <a:bodyPr/>
        <a:lstStyle/>
        <a:p>
          <a:endParaRPr lang="en-US"/>
        </a:p>
      </dgm:t>
    </dgm:pt>
    <dgm:pt modelId="{3373F6BA-699A-4D4A-B7CD-00AAF8F7D701}" type="parTrans" cxnId="{DE490E28-1D97-4661-8561-3EE8BA1A4CF8}">
      <dgm:prSet/>
      <dgm:spPr/>
      <dgm:t>
        <a:bodyPr/>
        <a:lstStyle/>
        <a:p>
          <a:endParaRPr lang="en-US"/>
        </a:p>
      </dgm:t>
    </dgm:pt>
    <dgm:pt modelId="{0FCC54E3-9BF2-45C6-9E12-9DB2922713CE}">
      <dgm:prSet custT="1"/>
      <dgm:spPr/>
      <dgm:t>
        <a:bodyPr/>
        <a:lstStyle/>
        <a:p>
          <a:r>
            <a:rPr lang="en-US" sz="2000"/>
            <a:t>Icons representing WiFi,Electric cars and solar energy</a:t>
          </a:r>
        </a:p>
      </dgm:t>
    </dgm:pt>
    <dgm:pt modelId="{21ED0BC5-761C-4941-BFAE-06FE7C488092}" type="sibTrans" cxnId="{DE490E28-1D97-4661-8561-3EE8BA1A4CF8}">
      <dgm:prSet/>
      <dgm:spPr/>
      <dgm:t>
        <a:bodyPr/>
        <a:lstStyle/>
        <a:p>
          <a:endParaRPr lang="en-US"/>
        </a:p>
      </dgm:t>
    </dgm:pt>
    <dgm:pt modelId="{45ED7AAC-022C-4010-BCC7-F16D0477C6C8}" type="parTrans" cxnId="{BD0F2FE4-43BE-459A-9AD6-9ADF7D006015}">
      <dgm:prSet/>
      <dgm:spPr/>
      <dgm:t>
        <a:bodyPr/>
        <a:lstStyle/>
        <a:p>
          <a:endParaRPr lang="en-US"/>
        </a:p>
      </dgm:t>
    </dgm:pt>
    <dgm:pt modelId="{311B1DAC-A310-41B7-8F00-5F943C1F40C9}">
      <dgm:prSet custT="1"/>
      <dgm:spPr/>
      <dgm:t>
        <a:bodyPr/>
        <a:lstStyle/>
        <a:p>
          <a:r>
            <a:rPr lang="en-US" sz="3600"/>
            <a:t>Simple maps</a:t>
          </a:r>
        </a:p>
      </dgm:t>
    </dgm:pt>
    <dgm:pt modelId="{FF442957-0490-4325-802B-F1315C8D55E0}" type="sibTrans" cxnId="{BD0F2FE4-43BE-459A-9AD6-9ADF7D006015}">
      <dgm:prSet/>
      <dgm:spPr/>
      <dgm:t>
        <a:bodyPr/>
        <a:lstStyle/>
        <a:p>
          <a:endParaRPr lang="en-US"/>
        </a:p>
      </dgm:t>
    </dgm:pt>
    <dgm:pt modelId="{424C0994-26E4-464E-AC7A-4D86CC1A332D}" type="parTrans" cxnId="{1C9DBB11-3A03-4ABF-8081-651D184FE025}">
      <dgm:prSet/>
      <dgm:spPr/>
      <dgm:t>
        <a:bodyPr/>
        <a:lstStyle/>
        <a:p>
          <a:endParaRPr lang="en-US"/>
        </a:p>
      </dgm:t>
    </dgm:pt>
    <dgm:pt modelId="{B2DC88B3-29CF-4A20-AC27-F11ABBB1D968}">
      <dgm:prSet custT="1"/>
      <dgm:spPr/>
      <dgm:t>
        <a:bodyPr/>
        <a:lstStyle/>
        <a:p>
          <a:r>
            <a:rPr lang="en-US" sz="3600"/>
            <a:t>Clean and clear lines</a:t>
          </a:r>
        </a:p>
      </dgm:t>
    </dgm:pt>
    <dgm:pt modelId="{F823B704-EE0B-4DA7-88A0-378111DD951B}" type="sibTrans" cxnId="{1C9DBB11-3A03-4ABF-8081-651D184FE025}">
      <dgm:prSet/>
      <dgm:spPr/>
      <dgm:t>
        <a:bodyPr/>
        <a:lstStyle/>
        <a:p>
          <a:endParaRPr lang="en-US"/>
        </a:p>
      </dgm:t>
    </dgm:pt>
    <dgm:pt modelId="{968ECB6A-3F73-4E0F-954C-22805A5B7B52}" type="pres">
      <dgm:prSet presAssocID="{2D80522D-D96E-4518-B14A-93E19EA829AD}" presName="Name0">
        <dgm:presLayoutVars>
          <dgm:dir/>
          <dgm:resizeHandles val="exact"/>
        </dgm:presLayoutVars>
      </dgm:prSet>
      <dgm:spPr/>
      <dgm:t>
        <a:bodyPr/>
        <a:lstStyle/>
        <a:p>
          <a:endParaRPr lang="en-US"/>
        </a:p>
      </dgm:t>
    </dgm:pt>
    <dgm:pt modelId="{500D728B-7AFC-44D4-BFBD-3CD48BDCACD9}" type="pres">
      <dgm:prSet presAssocID="{186FB1CB-1FBD-4420-A994-39494417A718}" presName="node" presStyleLbl="node1" presStyleCnt="4">
        <dgm:presLayoutVars>
          <dgm:bulletEnabled val="1"/>
        </dgm:presLayoutVars>
      </dgm:prSet>
      <dgm:spPr/>
      <dgm:t>
        <a:bodyPr/>
        <a:lstStyle/>
        <a:p>
          <a:endParaRPr lang="en-US"/>
        </a:p>
      </dgm:t>
    </dgm:pt>
    <dgm:pt modelId="{A5888ADA-CC9C-46DA-8864-DD6596A53892}" type="pres">
      <dgm:prSet presAssocID="{65AF8CAC-F95D-4D44-816C-51223537286B}" presName="sibTrans" presStyleLbl="sibTrans2D1" presStyleCnt="3"/>
      <dgm:spPr/>
      <dgm:t>
        <a:bodyPr/>
        <a:lstStyle/>
        <a:p>
          <a:endParaRPr lang="en-US"/>
        </a:p>
      </dgm:t>
    </dgm:pt>
    <dgm:pt modelId="{079EBD94-1C4A-4B9D-8BC5-4229F0D8B7E9}" type="pres">
      <dgm:prSet presAssocID="{65AF8CAC-F95D-4D44-816C-51223537286B}" presName="connectorText" presStyleLbl="sibTrans2D1" presStyleCnt="3"/>
      <dgm:spPr/>
      <dgm:t>
        <a:bodyPr/>
        <a:lstStyle/>
        <a:p>
          <a:endParaRPr lang="en-US"/>
        </a:p>
      </dgm:t>
    </dgm:pt>
    <dgm:pt modelId="{4522BDA0-0AF5-4380-993B-1AB2BF96A3BF}" type="pres">
      <dgm:prSet presAssocID="{0FCC54E3-9BF2-45C6-9E12-9DB2922713CE}" presName="node" presStyleLbl="node1" presStyleIdx="1" presStyleCnt="4">
        <dgm:presLayoutVars>
          <dgm:bulletEnabled val="1"/>
        </dgm:presLayoutVars>
      </dgm:prSet>
      <dgm:spPr/>
      <dgm:t>
        <a:bodyPr/>
        <a:lstStyle/>
        <a:p>
          <a:endParaRPr lang="en-US"/>
        </a:p>
      </dgm:t>
    </dgm:pt>
    <dgm:pt modelId="{63208614-02A8-4B03-B8C9-B55E4F34FD1B}" type="pres">
      <dgm:prSet presAssocID="{21ED0BC5-761C-4941-BFAE-06FE7C488092}" presName="sibTrans" presStyleLbl="sibTrans2D1" presStyleIdx="1" presStyleCnt="3"/>
      <dgm:spPr/>
      <dgm:t>
        <a:bodyPr/>
        <a:lstStyle/>
        <a:p>
          <a:endParaRPr lang="en-US"/>
        </a:p>
      </dgm:t>
    </dgm:pt>
    <dgm:pt modelId="{C9F9A0D2-6E46-4530-94D4-6D8E46323E96}" type="pres">
      <dgm:prSet presAssocID="{21ED0BC5-761C-4941-BFAE-06FE7C488092}" presName="connectorText" presStyleLbl="sibTrans2D1" presStyleIdx="1" presStyleCnt="3"/>
      <dgm:spPr/>
      <dgm:t>
        <a:bodyPr/>
        <a:lstStyle/>
        <a:p>
          <a:endParaRPr lang="en-US"/>
        </a:p>
      </dgm:t>
    </dgm:pt>
    <dgm:pt modelId="{0529F89B-E94B-4073-BAD3-C770A991F4CA}" type="pres">
      <dgm:prSet presAssocID="{311B1DAC-A310-41B7-8F00-5F943C1F40C9}" presName="node" presStyleLbl="node1" presStyleIdx="2" presStyleCnt="4">
        <dgm:presLayoutVars>
          <dgm:bulletEnabled val="1"/>
        </dgm:presLayoutVars>
      </dgm:prSet>
      <dgm:spPr/>
      <dgm:t>
        <a:bodyPr/>
        <a:lstStyle/>
        <a:p>
          <a:endParaRPr lang="en-US"/>
        </a:p>
      </dgm:t>
    </dgm:pt>
    <dgm:pt modelId="{A1D95C71-0B63-469D-A650-77D03FB6BEFD}" type="pres">
      <dgm:prSet presAssocID="{FF442957-0490-4325-802B-F1315C8D55E0}" presName="sibTrans" presStyleLbl="sibTrans2D1" presStyleIdx="2" presStyleCnt="3"/>
      <dgm:spPr/>
      <dgm:t>
        <a:bodyPr/>
        <a:lstStyle/>
        <a:p>
          <a:endParaRPr lang="en-US"/>
        </a:p>
      </dgm:t>
    </dgm:pt>
    <dgm:pt modelId="{4DDB72A4-ABD4-47A8-9A5C-182B52236482}" type="pres">
      <dgm:prSet presAssocID="{FF442957-0490-4325-802B-F1315C8D55E0}" presName="connectorText" presStyleLbl="sibTrans2D1" presStyleIdx="2" presStyleCnt="3"/>
      <dgm:spPr/>
      <dgm:t>
        <a:bodyPr/>
        <a:lstStyle/>
        <a:p>
          <a:endParaRPr lang="en-US"/>
        </a:p>
      </dgm:t>
    </dgm:pt>
    <dgm:pt modelId="{3374BFF3-0B9E-43B3-99D9-39DCB038911E}" type="pres">
      <dgm:prSet presAssocID="{B2DC88B3-29CF-4A20-AC27-F11ABBB1D968}" presName="node" presStyleLbl="node1" presStyleIdx="3" presStyleCnt="4">
        <dgm:presLayoutVars>
          <dgm:bulletEnabled val="1"/>
        </dgm:presLayoutVars>
      </dgm:prSet>
      <dgm:spPr/>
      <dgm:t>
        <a:bodyPr/>
        <a:lstStyle/>
        <a:p>
          <a:endParaRPr lang="en-US"/>
        </a:p>
      </dgm:t>
    </dgm:pt>
  </dgm:ptLst>
  <dgm:cxnLst>
    <dgm:cxn modelId="{9CDCC6B6-BDF4-4A28-93B5-64B6AC9BFCB7}" srcId="{2D80522D-D96E-4518-B14A-93E19EA829AD}" destId="{186FB1CB-1FBD-4420-A994-39494417A718}" srcOrd="0" destOrd="0" parTransId="{18C040C3-B157-4F9A-82D4-F51E9C8FF0B7}" sibTransId="{65AF8CAC-F95D-4D44-816C-51223537286B}"/>
    <dgm:cxn modelId="{DE490E28-1D97-4661-8561-3EE8BA1A4CF8}" srcId="{2D80522D-D96E-4518-B14A-93E19EA829AD}" destId="{0FCC54E3-9BF2-45C6-9E12-9DB2922713CE}" srcOrd="1" destOrd="0" parTransId="{3373F6BA-699A-4D4A-B7CD-00AAF8F7D701}" sibTransId="{21ED0BC5-761C-4941-BFAE-06FE7C488092}"/>
    <dgm:cxn modelId="{BD0F2FE4-43BE-459A-9AD6-9ADF7D006015}" srcId="{2D80522D-D96E-4518-B14A-93E19EA829AD}" destId="{311B1DAC-A310-41B7-8F00-5F943C1F40C9}" srcOrd="2" destOrd="0" parTransId="{45ED7AAC-022C-4010-BCC7-F16D0477C6C8}" sibTransId="{FF442957-0490-4325-802B-F1315C8D55E0}"/>
    <dgm:cxn modelId="{1C9DBB11-3A03-4ABF-8081-651D184FE025}" srcId="{2D80522D-D96E-4518-B14A-93E19EA829AD}" destId="{B2DC88B3-29CF-4A20-AC27-F11ABBB1D968}" srcOrd="3" destOrd="0" parTransId="{424C0994-26E4-464E-AC7A-4D86CC1A332D}" sibTransId="{F823B704-EE0B-4DA7-88A0-378111DD951B}"/>
    <dgm:cxn modelId="{ACE8E6F8-9417-4214-A0AF-BBD07F12F9E2}" type="presOf" srcId="{2D80522D-D96E-4518-B14A-93E19EA829AD}" destId="{968ECB6A-3F73-4E0F-954C-22805A5B7B52}" srcOrd="0" destOrd="0" presId="urn:microsoft.com/office/officeart/2005/8/layout/process1"/>
    <dgm:cxn modelId="{EC099A6C-7361-46FF-9CB4-BBAD81863433}" type="presParOf" srcId="{968ECB6A-3F73-4E0F-954C-22805A5B7B52}" destId="{500D728B-7AFC-44D4-BFBD-3CD48BDCACD9}" srcOrd="0" destOrd="0" presId="urn:microsoft.com/office/officeart/2005/8/layout/process1"/>
    <dgm:cxn modelId="{965AC3D2-6AF9-41C0-8C1D-9CB3E5AB580D}" type="presOf" srcId="{186FB1CB-1FBD-4420-A994-39494417A718}" destId="{500D728B-7AFC-44D4-BFBD-3CD48BDCACD9}" srcOrd="0" destOrd="0" presId="urn:microsoft.com/office/officeart/2005/8/layout/process1"/>
    <dgm:cxn modelId="{D9CB6486-7A74-4C15-80F9-696B85B221F6}" type="presParOf" srcId="{968ECB6A-3F73-4E0F-954C-22805A5B7B52}" destId="{A5888ADA-CC9C-46DA-8864-DD6596A53892}" srcOrd="1" destOrd="0" presId="urn:microsoft.com/office/officeart/2005/8/layout/process1"/>
    <dgm:cxn modelId="{4195EBAB-40C4-4316-BFC3-BE1430C11DD0}" type="presOf" srcId="{65AF8CAC-F95D-4D44-816C-51223537286B}" destId="{A5888ADA-CC9C-46DA-8864-DD6596A53892}" srcOrd="0" destOrd="0" presId="urn:microsoft.com/office/officeart/2005/8/layout/process1"/>
    <dgm:cxn modelId="{6F6C3645-F888-4733-B849-6F4712377F78}" type="presParOf" srcId="{A5888ADA-CC9C-46DA-8864-DD6596A53892}" destId="{079EBD94-1C4A-4B9D-8BC5-4229F0D8B7E9}" srcOrd="0" destOrd="0" presId="urn:microsoft.com/office/officeart/2005/8/layout/process1"/>
    <dgm:cxn modelId="{42FF5091-5D7B-490F-AC6E-C6881362E1E2}" type="presOf" srcId="{65AF8CAC-F95D-4D44-816C-51223537286B}" destId="{079EBD94-1C4A-4B9D-8BC5-4229F0D8B7E9}" srcOrd="1" destOrd="0" presId="urn:microsoft.com/office/officeart/2005/8/layout/process1"/>
    <dgm:cxn modelId="{1D5991CC-0C89-4FA0-8310-7F8E8C5EAC18}" type="presParOf" srcId="{968ECB6A-3F73-4E0F-954C-22805A5B7B52}" destId="{4522BDA0-0AF5-4380-993B-1AB2BF96A3BF}" srcOrd="2" destOrd="0" presId="urn:microsoft.com/office/officeart/2005/8/layout/process1"/>
    <dgm:cxn modelId="{6228F7A0-0CA8-4941-B089-B4FCF8D192E5}" type="presOf" srcId="{0FCC54E3-9BF2-45C6-9E12-9DB2922713CE}" destId="{4522BDA0-0AF5-4380-993B-1AB2BF96A3BF}" srcOrd="0" destOrd="0" presId="urn:microsoft.com/office/officeart/2005/8/layout/process1"/>
    <dgm:cxn modelId="{40765BE1-9B45-4F90-A0C4-909AB650E765}" type="presParOf" srcId="{968ECB6A-3F73-4E0F-954C-22805A5B7B52}" destId="{63208614-02A8-4B03-B8C9-B55E4F34FD1B}" srcOrd="3" destOrd="0" presId="urn:microsoft.com/office/officeart/2005/8/layout/process1"/>
    <dgm:cxn modelId="{039D9A7F-BE84-498A-B028-E77BC5AF20A6}" type="presOf" srcId="{21ED0BC5-761C-4941-BFAE-06FE7C488092}" destId="{63208614-02A8-4B03-B8C9-B55E4F34FD1B}" srcOrd="0" destOrd="0" presId="urn:microsoft.com/office/officeart/2005/8/layout/process1"/>
    <dgm:cxn modelId="{8924DA81-61EE-42FF-9612-9C45EA08DDFE}" type="presParOf" srcId="{63208614-02A8-4B03-B8C9-B55E4F34FD1B}" destId="{C9F9A0D2-6E46-4530-94D4-6D8E46323E96}" srcOrd="0" destOrd="0" presId="urn:microsoft.com/office/officeart/2005/8/layout/process1"/>
    <dgm:cxn modelId="{937DF0B8-8283-48D4-96C4-C51D6AB22ED6}" type="presOf" srcId="{21ED0BC5-761C-4941-BFAE-06FE7C488092}" destId="{C9F9A0D2-6E46-4530-94D4-6D8E46323E96}" srcOrd="1" destOrd="0" presId="urn:microsoft.com/office/officeart/2005/8/layout/process1"/>
    <dgm:cxn modelId="{1CA777C1-8620-4ABE-BB5D-80F9BFB1B11C}" type="presParOf" srcId="{968ECB6A-3F73-4E0F-954C-22805A5B7B52}" destId="{0529F89B-E94B-4073-BAD3-C770A991F4CA}" srcOrd="4" destOrd="0" presId="urn:microsoft.com/office/officeart/2005/8/layout/process1"/>
    <dgm:cxn modelId="{7B2936FB-A383-463F-9EB9-93BF39EF5828}" type="presOf" srcId="{311B1DAC-A310-41B7-8F00-5F943C1F40C9}" destId="{0529F89B-E94B-4073-BAD3-C770A991F4CA}" srcOrd="0" destOrd="0" presId="urn:microsoft.com/office/officeart/2005/8/layout/process1"/>
    <dgm:cxn modelId="{F83A9A0B-71CF-4D1E-9934-467D6AD1B26C}" type="presParOf" srcId="{968ECB6A-3F73-4E0F-954C-22805A5B7B52}" destId="{A1D95C71-0B63-469D-A650-77D03FB6BEFD}" srcOrd="5" destOrd="0" presId="urn:microsoft.com/office/officeart/2005/8/layout/process1"/>
    <dgm:cxn modelId="{4AA424D1-CBBA-4C50-B238-6B798D96A4E2}" type="presOf" srcId="{FF442957-0490-4325-802B-F1315C8D55E0}" destId="{A1D95C71-0B63-469D-A650-77D03FB6BEFD}" srcOrd="0" destOrd="0" presId="urn:microsoft.com/office/officeart/2005/8/layout/process1"/>
    <dgm:cxn modelId="{5EAEE77D-0310-486C-AD3B-9F518E9AFF6A}" type="presParOf" srcId="{A1D95C71-0B63-469D-A650-77D03FB6BEFD}" destId="{4DDB72A4-ABD4-47A8-9A5C-182B52236482}" srcOrd="0" destOrd="0" presId="urn:microsoft.com/office/officeart/2005/8/layout/process1"/>
    <dgm:cxn modelId="{422B4751-0F53-4104-B3FF-574CAF8BCDAD}" type="presOf" srcId="{FF442957-0490-4325-802B-F1315C8D55E0}" destId="{4DDB72A4-ABD4-47A8-9A5C-182B52236482}" srcOrd="1" destOrd="0" presId="urn:microsoft.com/office/officeart/2005/8/layout/process1"/>
    <dgm:cxn modelId="{E5634B52-1BE7-4983-ABE1-EC9D61C5B2F3}" type="presParOf" srcId="{968ECB6A-3F73-4E0F-954C-22805A5B7B52}" destId="{3374BFF3-0B9E-43B3-99D9-39DCB038911E}" srcOrd="6" destOrd="0" presId="urn:microsoft.com/office/officeart/2005/8/layout/process1"/>
    <dgm:cxn modelId="{24A07C60-9A7F-41A9-BAFA-8D2D16C7E396}" type="presOf" srcId="{B2DC88B3-29CF-4A20-AC27-F11ABBB1D968}" destId="{3374BFF3-0B9E-43B3-99D9-39DCB038911E}" srcOrd="0" destOrd="0" presId="urn:microsoft.com/office/officeart/2005/8/layout/process1"/>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rawing1.xml><?xml version="1.0" encoding="utf-8"?>
<dsp:drawing xmlns:a="http://schemas.openxmlformats.org/drawingml/2006/main" xmlns:r="http://schemas.openxmlformats.org/officeDocument/2006/relationships" xmlns:dsp="http://schemas.microsoft.com/office/drawing/2008/diagram">
  <dsp:spTree>
    <dsp:nvGrpSpPr>
      <dsp:cNvPr id="12" name=""/>
      <dsp:cNvGrpSpPr/>
    </dsp:nvGrpSpPr>
    <dsp:grpSpPr/>
  </dsp:spTree>
</dsp:drawing>
</file>

<file path=ppt/diagrams/drawing2.xml><?xml version="1.0" encoding="utf-8"?>
<dsp:drawing xmlns:a="http://schemas.openxmlformats.org/drawingml/2006/main" xmlns:r="http://schemas.openxmlformats.org/officeDocument/2006/relationships" xmlns:dsp="http://schemas.microsoft.com/office/drawing/2008/diagram">
  <dsp:spTree>
    <dsp:nvGrpSpPr>
      <dsp:cNvPr id="33" name=""/>
      <dsp:cNvGrpSpPr/>
    </dsp:nvGrpSpPr>
    <dsp:grpSpPr/>
  </dsp:spTree>
</dsp:drawing>
</file>

<file path=ppt/diagrams/layout1.xml><?xml version="1.0" encoding="utf-8"?>
<dgm:layoutDef xmlns:a="http://schemas.openxmlformats.org/drawingml/2006/main" xmlns:r="http://schemas.openxmlformats.org/officeDocument/2006/relationships" xmlns:dgm="http://schemas.openxmlformats.org/drawingml/2006/diagram"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max="30"/>
        </dgm:ruleLst>
        <dgm:layoutNode name="bgRect" styleLbl="alignNode1">
          <dgm:alg type="sp"/>
          <dgm:shape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type="rect" r:blip="" hideGeom="1">
              <dgm:adjLst/>
            </dgm:shape>
            <dgm:constrLst>
              <dgm:constr type="primFontSz" val="66"/>
              <dgm:constr type="tMarg" val="13"/>
              <dgm:constr type="lMarg" refType="w" fact="0.28"/>
              <dgm:constr type="rMarg" refType="w" fact="0.28"/>
              <dgm:constr type="bMarg" val="13"/>
            </dgm:constrLst>
            <dgm:ruleLst>
              <dgm:rule type="primFontSz" val="14"/>
              <dgm:rule type="tMarg" val="13"/>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dgm:ruleLst>
        </dgm:layoutNode>
      </dgm:layoutNode>
      <dgm:forEach name="Name14" axis="followSib" ptType="sibTrans" cnt="1">
        <dgm:layoutNode name="sibTrans">
          <dgm:alg type="sp"/>
          <dgm:shape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layout2.xml><?xml version="1.0" encoding="utf-8"?>
<dgm:layoutDef xmlns:a="http://schemas.openxmlformats.org/drawingml/2006/main" xmlns:r="http://schemas.openxmlformats.org/officeDocument/2006/relationships" xmlns:dgm="http://schemas.openxmlformats.org/drawingml/2006/diagram"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dgm:rule type="h" fact="1.5"/>
          <dgm:rule type="primFontSz" val="5"/>
          <dgm:rule type="h" val="INF"/>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type="conn" r:blip="" hideGeom="1">
              <dgm:adjLst/>
            </dgm:shape>
            <dgm:presOf axis="self"/>
            <dgm:constrLst>
              <dgm:constr type="lMarg"/>
              <dgm:constr type="rMarg"/>
              <dgm:constr type="tMarg"/>
              <dgm:constr type="bMarg"/>
            </dgm:constrLst>
            <dgm:ruleLst>
              <dgm:rule type="primFontSz" val="5"/>
            </dgm:ruleLst>
          </dgm:layoutNode>
        </dgm:layoutNode>
      </dgm:forEach>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E978933-CCBF-47A3-813B-E7CAF0B4C1FD}" type="datetimeFigureOut">
              <a:rPr lang="ar-EG" smtClean="0"/>
              <a:t>12/10/1446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EDC9B259-B5ED-4DBF-9345-E895F1976FF5}" type="slidenum">
              <a:rPr lang="ar-EG" smtClean="0"/>
              <a:t>‹#›</a:t>
            </a:fld>
            <a:endParaRPr lang="ar-EG"/>
          </a:p>
        </p:txBody>
      </p:sp>
    </p:spTree>
    <p:extLst>
      <p:ext uri="{BB962C8B-B14F-4D97-AF65-F5344CB8AC3E}">
        <p14:creationId xmlns:p14="http://schemas.microsoft.com/office/powerpoint/2010/main" val="1292429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 Id="rId3" Type="http://schemas.openxmlformats.org/officeDocument/2006/relationships/tags" Target="../tags/tag1.xml" /><Relationship Id="rId4" Type="http://schemas.openxmlformats.org/officeDocument/2006/relationships/tags" Target="../tags/tag2.xml" /><Relationship Id="rId5" Type="http://schemas.openxmlformats.org/officeDocument/2006/relationships/tags" Target="../tags/tag3.xml" /><Relationship Id="rId6" Type="http://schemas.openxmlformats.org/officeDocument/2006/relationships/tags" Target="../tags/tag4.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 Id="rId3" Type="http://schemas.openxmlformats.org/officeDocument/2006/relationships/tags" Target="../tags/tag16.xml" /><Relationship Id="rId4" Type="http://schemas.openxmlformats.org/officeDocument/2006/relationships/tags" Target="../tags/tag17.xml" /><Relationship Id="rId5" Type="http://schemas.openxmlformats.org/officeDocument/2006/relationships/tags" Target="../tags/tag18.xml" /><Relationship Id="rId6" Type="http://schemas.openxmlformats.org/officeDocument/2006/relationships/tags" Target="../tags/tag19.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 Id="rId3" Type="http://schemas.openxmlformats.org/officeDocument/2006/relationships/tags" Target="../tags/tag31.xml" /><Relationship Id="rId4" Type="http://schemas.openxmlformats.org/officeDocument/2006/relationships/tags" Target="../tags/tag32.xml" /><Relationship Id="rId5" Type="http://schemas.openxmlformats.org/officeDocument/2006/relationships/tags" Target="../tags/tag33.xml" /><Relationship Id="rId6" Type="http://schemas.openxmlformats.org/officeDocument/2006/relationships/tags" Target="../tags/tag34.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 Id="rId3" Type="http://schemas.openxmlformats.org/officeDocument/2006/relationships/tags" Target="../tags/tag41.xml" /><Relationship Id="rId4" Type="http://schemas.openxmlformats.org/officeDocument/2006/relationships/tags" Target="../tags/tag42.xml" /><Relationship Id="rId5" Type="http://schemas.openxmlformats.org/officeDocument/2006/relationships/tags" Target="../tags/tag43.xml" /><Relationship Id="rId6" Type="http://schemas.openxmlformats.org/officeDocument/2006/relationships/tags" Target="../tags/tag44.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 Id="rId3" Type="http://schemas.openxmlformats.org/officeDocument/2006/relationships/tags" Target="../tags/tag52.xml" /><Relationship Id="rId4" Type="http://schemas.openxmlformats.org/officeDocument/2006/relationships/tags" Target="../tags/tag53.xml" /><Relationship Id="rId5" Type="http://schemas.openxmlformats.org/officeDocument/2006/relationships/tags" Target="../tags/tag54.xml" /><Relationship Id="rId6" Type="http://schemas.openxmlformats.org/officeDocument/2006/relationships/tags" Target="../tags/tag55.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a:t>
            </a:fld>
            <a:endParaRPr lang="ar-EG"/>
          </a:p>
        </p:txBody>
      </p:sp>
    </p:spTree>
    <p:extLst>
      <p:ext uri="{BB962C8B-B14F-4D97-AF65-F5344CB8AC3E}">
        <p14:creationId xmlns:p14="http://schemas.microsoft.com/office/powerpoint/2010/main" val="3477368089"/>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14</a:t>
            </a:fld>
            <a:endParaRPr lang="ar-EG"/>
          </a:p>
        </p:txBody>
      </p:sp>
    </p:spTree>
    <p:extLst>
      <p:ext uri="{BB962C8B-B14F-4D97-AF65-F5344CB8AC3E}">
        <p14:creationId xmlns:p14="http://schemas.microsoft.com/office/powerpoint/2010/main" val="4151245371"/>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15</a:t>
            </a:fld>
            <a:endParaRPr lang="ar-EG"/>
          </a:p>
        </p:txBody>
      </p:sp>
    </p:spTree>
    <p:extLst>
      <p:ext uri="{BB962C8B-B14F-4D97-AF65-F5344CB8AC3E}">
        <p14:creationId xmlns:p14="http://schemas.microsoft.com/office/powerpoint/2010/main" val="1323987180"/>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16</a:t>
            </a:fld>
            <a:endParaRPr lang="ar-EG"/>
          </a:p>
        </p:txBody>
      </p:sp>
    </p:spTree>
    <p:extLst>
      <p:ext uri="{BB962C8B-B14F-4D97-AF65-F5344CB8AC3E}">
        <p14:creationId xmlns:p14="http://schemas.microsoft.com/office/powerpoint/2010/main" val="1434433089"/>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17</a:t>
            </a:fld>
            <a:endParaRPr lang="ar-EG"/>
          </a:p>
        </p:txBody>
      </p:sp>
    </p:spTree>
    <p:extLst>
      <p:ext uri="{BB962C8B-B14F-4D97-AF65-F5344CB8AC3E}">
        <p14:creationId xmlns:p14="http://schemas.microsoft.com/office/powerpoint/2010/main" val="3905846397"/>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ar-EG"/>
          </a:p>
        </p:txBody>
      </p:sp>
      <p:sp>
        <p:nvSpPr>
          <p:cNvPr id="4" name="Slide Number Placeholder 3"/>
          <p:cNvSpPr>
            <a:spLocks noGrp="1"/>
          </p:cNvSpPr>
          <p:nvPr>
            <p:ph type="sldNum" sz="quarter" idx="5"/>
            <p:custDataLst>
              <p:tags r:id="rId6"/>
            </p:custDataLst>
          </p:nvPr>
        </p:nvSpPr>
        <p:spPr/>
        <p:txBody>
          <a:bodyPr/>
          <a:lstStyle/>
          <a:p>
            <a:fld id="{EDC9B259-B5ED-4DBF-9345-E895F1976FF5}" type="slidenum">
              <a:rPr lang="ar-EG" smtClean="0"/>
              <a:t>22</a:t>
            </a:fld>
            <a:endParaRPr lang="ar-EG"/>
          </a:p>
        </p:txBody>
      </p:sp>
    </p:spTree>
    <p:extLst>
      <p:ext uri="{BB962C8B-B14F-4D97-AF65-F5344CB8AC3E}">
        <p14:creationId xmlns:p14="http://schemas.microsoft.com/office/powerpoint/2010/main" val="86895369"/>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ar-EG"/>
          </a:p>
        </p:txBody>
      </p:sp>
      <p:sp>
        <p:nvSpPr>
          <p:cNvPr id="4" name="Slide Number Placeholder 3"/>
          <p:cNvSpPr>
            <a:spLocks noGrp="1"/>
          </p:cNvSpPr>
          <p:nvPr>
            <p:ph type="sldNum" sz="quarter" idx="5"/>
            <p:custDataLst>
              <p:tags r:id="rId6"/>
            </p:custDataLst>
          </p:nvPr>
        </p:nvSpPr>
        <p:spPr/>
        <p:txBody>
          <a:bodyPr/>
          <a:lstStyle/>
          <a:p>
            <a:fld id="{EDC9B259-B5ED-4DBF-9345-E895F1976FF5}" type="slidenum">
              <a:rPr lang="ar-EG" smtClean="0"/>
              <a:t>23</a:t>
            </a:fld>
            <a:endParaRPr lang="ar-EG"/>
          </a:p>
        </p:txBody>
      </p:sp>
    </p:spTree>
    <p:extLst>
      <p:ext uri="{BB962C8B-B14F-4D97-AF65-F5344CB8AC3E}">
        <p14:creationId xmlns:p14="http://schemas.microsoft.com/office/powerpoint/2010/main" val="2023435798"/>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ar-EG"/>
          </a:p>
        </p:txBody>
      </p:sp>
      <p:sp>
        <p:nvSpPr>
          <p:cNvPr id="4" name="Slide Number Placeholder 3"/>
          <p:cNvSpPr>
            <a:spLocks noGrp="1"/>
          </p:cNvSpPr>
          <p:nvPr>
            <p:ph type="sldNum" sz="quarter" idx="5"/>
            <p:custDataLst>
              <p:tags r:id="rId6"/>
            </p:custDataLst>
          </p:nvPr>
        </p:nvSpPr>
        <p:spPr/>
        <p:txBody>
          <a:bodyPr/>
          <a:lstStyle/>
          <a:p>
            <a:fld id="{EDC9B259-B5ED-4DBF-9345-E895F1976FF5}" type="slidenum">
              <a:rPr lang="ar-EG" smtClean="0"/>
              <a:t>24</a:t>
            </a:fld>
            <a:endParaRPr lang="ar-EG"/>
          </a:p>
        </p:txBody>
      </p:sp>
    </p:spTree>
    <p:extLst>
      <p:ext uri="{BB962C8B-B14F-4D97-AF65-F5344CB8AC3E}">
        <p14:creationId xmlns:p14="http://schemas.microsoft.com/office/powerpoint/2010/main" val="4016390639"/>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ar-EG"/>
          </a:p>
        </p:txBody>
      </p:sp>
      <p:sp>
        <p:nvSpPr>
          <p:cNvPr id="4" name="Slide Number Placeholder 3"/>
          <p:cNvSpPr>
            <a:spLocks noGrp="1"/>
          </p:cNvSpPr>
          <p:nvPr>
            <p:ph type="sldNum" sz="quarter" idx="5"/>
            <p:custDataLst>
              <p:tags r:id="rId6"/>
            </p:custDataLst>
          </p:nvPr>
        </p:nvSpPr>
        <p:spPr/>
        <p:txBody>
          <a:bodyPr/>
          <a:lstStyle/>
          <a:p>
            <a:fld id="{EDC9B259-B5ED-4DBF-9345-E895F1976FF5}" type="slidenum">
              <a:rPr lang="ar-EG" smtClean="0"/>
              <a:t>25</a:t>
            </a:fld>
            <a:endParaRPr lang="ar-EG"/>
          </a:p>
        </p:txBody>
      </p:sp>
    </p:spTree>
    <p:extLst>
      <p:ext uri="{BB962C8B-B14F-4D97-AF65-F5344CB8AC3E}">
        <p14:creationId xmlns:p14="http://schemas.microsoft.com/office/powerpoint/2010/main" val="861934612"/>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ar-EG"/>
          </a:p>
        </p:txBody>
      </p:sp>
      <p:sp>
        <p:nvSpPr>
          <p:cNvPr id="4" name="Slide Number Placeholder 3"/>
          <p:cNvSpPr>
            <a:spLocks noGrp="1"/>
          </p:cNvSpPr>
          <p:nvPr>
            <p:ph type="sldNum" sz="quarter" idx="5"/>
            <p:custDataLst>
              <p:tags r:id="rId6"/>
            </p:custDataLst>
          </p:nvPr>
        </p:nvSpPr>
        <p:spPr/>
        <p:txBody>
          <a:bodyPr/>
          <a:lstStyle/>
          <a:p>
            <a:fld id="{EDC9B259-B5ED-4DBF-9345-E895F1976FF5}" type="slidenum">
              <a:rPr lang="ar-EG" smtClean="0"/>
              <a:t>26</a:t>
            </a:fld>
            <a:endParaRPr lang="ar-EG"/>
          </a:p>
        </p:txBody>
      </p:sp>
    </p:spTree>
    <p:extLst>
      <p:ext uri="{BB962C8B-B14F-4D97-AF65-F5344CB8AC3E}">
        <p14:creationId xmlns:p14="http://schemas.microsoft.com/office/powerpoint/2010/main" val="433869627"/>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2</a:t>
            </a:fld>
            <a:endParaRPr lang="ar-EG"/>
          </a:p>
        </p:txBody>
      </p:sp>
    </p:spTree>
    <p:extLst>
      <p:ext uri="{BB962C8B-B14F-4D97-AF65-F5344CB8AC3E}">
        <p14:creationId xmlns:p14="http://schemas.microsoft.com/office/powerpoint/2010/main" val="863072396"/>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6</a:t>
            </a:fld>
            <a:endParaRPr lang="ar-EG"/>
          </a:p>
        </p:txBody>
      </p:sp>
    </p:spTree>
    <p:extLst>
      <p:ext uri="{BB962C8B-B14F-4D97-AF65-F5344CB8AC3E}">
        <p14:creationId xmlns:p14="http://schemas.microsoft.com/office/powerpoint/2010/main" val="4129229986"/>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7</a:t>
            </a:fld>
            <a:endParaRPr lang="ar-EG"/>
          </a:p>
        </p:txBody>
      </p:sp>
    </p:spTree>
    <p:extLst>
      <p:ext uri="{BB962C8B-B14F-4D97-AF65-F5344CB8AC3E}">
        <p14:creationId xmlns:p14="http://schemas.microsoft.com/office/powerpoint/2010/main" val="1083477824"/>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8</a:t>
            </a:fld>
            <a:endParaRPr lang="ar-EG"/>
          </a:p>
        </p:txBody>
      </p:sp>
    </p:spTree>
    <p:extLst>
      <p:ext uri="{BB962C8B-B14F-4D97-AF65-F5344CB8AC3E}">
        <p14:creationId xmlns:p14="http://schemas.microsoft.com/office/powerpoint/2010/main" val="3890422039"/>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9</a:t>
            </a:fld>
            <a:endParaRPr lang="ar-EG"/>
          </a:p>
        </p:txBody>
      </p:sp>
    </p:spTree>
    <p:extLst>
      <p:ext uri="{BB962C8B-B14F-4D97-AF65-F5344CB8AC3E}">
        <p14:creationId xmlns:p14="http://schemas.microsoft.com/office/powerpoint/2010/main" val="166866020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10</a:t>
            </a:fld>
            <a:endParaRPr lang="ar-EG"/>
          </a:p>
        </p:txBody>
      </p:sp>
    </p:spTree>
    <p:extLst>
      <p:ext uri="{BB962C8B-B14F-4D97-AF65-F5344CB8AC3E}">
        <p14:creationId xmlns:p14="http://schemas.microsoft.com/office/powerpoint/2010/main" val="3368527830"/>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12</a:t>
            </a:fld>
            <a:endParaRPr lang="ar-EG"/>
          </a:p>
        </p:txBody>
      </p:sp>
    </p:spTree>
    <p:extLst>
      <p:ext uri="{BB962C8B-B14F-4D97-AF65-F5344CB8AC3E}">
        <p14:creationId xmlns:p14="http://schemas.microsoft.com/office/powerpoint/2010/main" val="428223575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EDC9B259-B5ED-4DBF-9345-E895F1976FF5}" type="slidenum">
              <a:rPr lang="ar-EG" smtClean="0"/>
              <a:t>13</a:t>
            </a:fld>
            <a:endParaRPr lang="ar-EG"/>
          </a:p>
        </p:txBody>
      </p:sp>
    </p:spTree>
    <p:extLst>
      <p:ext uri="{BB962C8B-B14F-4D97-AF65-F5344CB8AC3E}">
        <p14:creationId xmlns:p14="http://schemas.microsoft.com/office/powerpoint/2010/main" val="291365499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xmlns=""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a:p>
        </p:txBody>
      </p:sp>
      <p:sp>
        <p:nvSpPr>
          <p:cNvPr id="3" name="Subtitle 2">
            <a:extLst>
              <a:ext uri="{FF2B5EF4-FFF2-40B4-BE49-F238E27FC236}">
                <a16:creationId xmlns:a16="http://schemas.microsoft.com/office/drawing/2014/main" xmlns=""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a:extLst>
              <a:ext uri="{FF2B5EF4-FFF2-40B4-BE49-F238E27FC236}">
                <a16:creationId xmlns:a16="http://schemas.microsoft.com/office/drawing/2014/main" xmlns="" id="{99C8667E-058A-436F-B8EA-5B3A99D43D09}"/>
              </a:ext>
            </a:extLst>
          </p:cNvPr>
          <p:cNvSpPr>
            <a:spLocks noGrp="1"/>
          </p:cNvSpPr>
          <p:nvPr>
            <p:ph type="dt" sz="half" idx="10"/>
          </p:nvPr>
        </p:nvSpPr>
        <p:spPr/>
        <p:txBody>
          <a:bodyPr/>
          <a:lstStyle/>
          <a:p>
            <a:fld id="{D1D1EADE-8E88-4C7C-8AC5-FB148DE4940E}" type="datetime1">
              <a:rPr lang="en-US" smtClean="0"/>
              <a:t>4/10/2025</a:t>
            </a:fld>
            <a:endParaRPr lang="en-US"/>
          </a:p>
        </p:txBody>
      </p:sp>
      <p:sp>
        <p:nvSpPr>
          <p:cNvPr id="5" name="Footer Placeholder 4">
            <a:extLst>
              <a:ext uri="{FF2B5EF4-FFF2-40B4-BE49-F238E27FC236}">
                <a16:creationId xmlns:a16="http://schemas.microsoft.com/office/drawing/2014/main" xmlns=""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05784281"/>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xmlns="" id="{5A987CA6-BFD9-4CB1-8892-F6B062E82445}"/>
              </a:ext>
            </a:extLst>
          </p:cNvPr>
          <p:cNvSpPr>
            <a:spLocks noGrp="1"/>
          </p:cNvSpPr>
          <p:nvPr>
            <p:ph type="title"/>
          </p:nvPr>
        </p:nvSpPr>
        <p:spPr/>
        <p:txBody>
          <a:bodyPr/>
          <a:lstStyle/>
          <a:p>
            <a:r>
              <a:rPr lang="en-US"/>
              <a:t>Click to edit Master title style</a:t>
            </a:r>
            <a:endParaRPr lang="en-US"/>
          </a:p>
        </p:txBody>
      </p:sp>
      <p:sp>
        <p:nvSpPr>
          <p:cNvPr id="3" name="Content Placeholder 2">
            <a:extLst>
              <a:ext uri="{FF2B5EF4-FFF2-40B4-BE49-F238E27FC236}">
                <a16:creationId xmlns:a16="http://schemas.microsoft.com/office/drawing/2014/main" xmlns=""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a:extLst>
              <a:ext uri="{FF2B5EF4-FFF2-40B4-BE49-F238E27FC236}">
                <a16:creationId xmlns:a16="http://schemas.microsoft.com/office/drawing/2014/main" xmlns="" id="{7CC3EC35-E02F-41FF-9232-F90692A902FC}"/>
              </a:ext>
            </a:extLst>
          </p:cNvPr>
          <p:cNvSpPr>
            <a:spLocks noGrp="1"/>
          </p:cNvSpPr>
          <p:nvPr>
            <p:ph type="dt" sz="half" idx="10"/>
          </p:nvPr>
        </p:nvSpPr>
        <p:spPr/>
        <p:txBody>
          <a:bodyPr/>
          <a:lstStyle/>
          <a:p>
            <a:fld id="{157B6794-849E-4626-908B-D15793550EFB}" type="datetime1">
              <a:rPr lang="en-US" smtClean="0"/>
              <a:t>4/10/2025</a:t>
            </a:fld>
            <a:endParaRPr lang="en-US"/>
          </a:p>
        </p:txBody>
      </p:sp>
      <p:sp>
        <p:nvSpPr>
          <p:cNvPr id="5" name="Footer Placeholder 4">
            <a:extLst>
              <a:ext uri="{FF2B5EF4-FFF2-40B4-BE49-F238E27FC236}">
                <a16:creationId xmlns:a16="http://schemas.microsoft.com/office/drawing/2014/main" xmlns=""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0882746"/>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image" Target="../media/image1.jpeg" /><Relationship Id="rId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shadeToTitle="1">
        <a:blipFill dpi="0" rotWithShape="1">
          <a:blip r:embed="rId3">
            <a:alphaModFix amt="47000"/>
            <a:lum/>
          </a:blip>
          <a:stretch>
            <a:fillRect t="-1000" b="-1000"/>
          </a:stretch>
        </a:blipFill>
        <a:effectLst/>
      </p:bgPr>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xmlns=""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a:p>
        </p:txBody>
      </p:sp>
      <p:sp>
        <p:nvSpPr>
          <p:cNvPr id="3" name="Text Placeholder 2">
            <a:extLst>
              <a:ext uri="{FF2B5EF4-FFF2-40B4-BE49-F238E27FC236}">
                <a16:creationId xmlns:a16="http://schemas.microsoft.com/office/drawing/2014/main" xmlns=""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a:extLst>
              <a:ext uri="{FF2B5EF4-FFF2-40B4-BE49-F238E27FC236}">
                <a16:creationId xmlns:a16="http://schemas.microsoft.com/office/drawing/2014/main" xmlns=""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4/10/2025</a:t>
            </a:fld>
            <a:endParaRPr lang="en-US"/>
          </a:p>
        </p:txBody>
      </p:sp>
      <p:sp>
        <p:nvSpPr>
          <p:cNvPr id="5" name="Footer Placeholder 4">
            <a:extLst>
              <a:ext uri="{FF2B5EF4-FFF2-40B4-BE49-F238E27FC236}">
                <a16:creationId xmlns:a16="http://schemas.microsoft.com/office/drawing/2014/main" xmlns=""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xmlns=""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xmlns="" id="{F64F9B95-9045-48D2-B9F3-2927E98F54AA}"/>
              </a:ext>
            </a:extLst>
          </p:cNvPr>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85AA86F-6A4D-4BCB-A045-D992CDC2959B}"/>
              </a:ext>
            </a:extLst>
          </p:cNvPr>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569851"/>
      </p:ext>
    </p:extLst>
  </p:cSld>
  <p:clrMap bg1="lt1" tx1="dk1" bg2="lt2" tx2="dk2" accent1="accent1" accent2="accent2" accent3="accent3" accent4="accent4" accent5="accent5" accent6="accent6" hlink="hlink" folHlink="folHlink"/>
  <p:sldLayoutIdLst>
    <p:sldLayoutId id="2147483753" r:id="rId1"/>
    <p:sldLayoutId id="2147483754" r:id="rId2"/>
  </p:sldLayoutIdLst>
  <p:transition/>
  <p:timing/>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2.png" /><Relationship Id="rId4" Type="http://schemas.openxmlformats.org/officeDocument/2006/relationships/image" Target="../media/image3.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5.jpeg" /><Relationship Id="rId4" Type="http://schemas.openxmlformats.org/officeDocument/2006/relationships/image" Target="../media/image16.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9.jpeg" /><Relationship Id="rId4" Type="http://schemas.openxmlformats.org/officeDocument/2006/relationships/image" Target="../media/image20.jpeg" /><Relationship Id="rId5" Type="http://schemas.openxmlformats.org/officeDocument/2006/relationships/image" Target="../media/image21.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22.jpeg" /><Relationship Id="rId4" Type="http://schemas.openxmlformats.org/officeDocument/2006/relationships/image" Target="../media/image23.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24.jpeg" /><Relationship Id="rId4" Type="http://schemas.openxmlformats.org/officeDocument/2006/relationships/image" Target="../media/image25.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26.jpeg" /><Relationship Id="rId4" Type="http://schemas.openxmlformats.org/officeDocument/2006/relationships/image" Target="../media/image27.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28.jpeg" /><Relationship Id="rId4" Type="http://schemas.openxmlformats.org/officeDocument/2006/relationships/image" Target="../media/image29.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30.jpeg" /><Relationship Id="rId4" Type="http://schemas.openxmlformats.org/officeDocument/2006/relationships/image" Target="../media/image31.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 Id="rId3" Type="http://schemas.openxmlformats.org/officeDocument/2006/relationships/image" Target="../media/image33.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 Id="rId3" Type="http://schemas.openxmlformats.org/officeDocument/2006/relationships/image" Target="../media/image35.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 Id="rId7" Type="http://schemas.openxmlformats.org/officeDocument/2006/relationships/image" Target="../media/image8.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 Id="rId3" Type="http://schemas.openxmlformats.org/officeDocument/2006/relationships/image" Target="../media/image37.jpe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 Id="rId3" Type="http://schemas.openxmlformats.org/officeDocument/2006/relationships/video" Target="../media/media1.mp4" /><Relationship Id="rId4" Type="http://schemas.microsoft.com/office/2007/relationships/media" Target="../media/media1.mp4"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39.jpeg" /><Relationship Id="rId11" Type="http://schemas.openxmlformats.org/officeDocument/2006/relationships/tags" Target="../tags/tag12.xml" /><Relationship Id="rId12" Type="http://schemas.openxmlformats.org/officeDocument/2006/relationships/image" Target="../media/image40.jpeg" /><Relationship Id="rId13" Type="http://schemas.openxmlformats.org/officeDocument/2006/relationships/tags" Target="../tags/tag13.xml" /><Relationship Id="rId14" Type="http://schemas.openxmlformats.org/officeDocument/2006/relationships/image" Target="../media/image41.jpeg" /><Relationship Id="rId15" Type="http://schemas.openxmlformats.org/officeDocument/2006/relationships/tags" Target="../tags/tag14.xml" /><Relationship Id="rId16" Type="http://schemas.openxmlformats.org/officeDocument/2006/relationships/image" Target="../media/image42.jpeg" /><Relationship Id="rId17" Type="http://schemas.openxmlformats.org/officeDocument/2006/relationships/tags" Target="../tags/tag15.xml" /><Relationship Id="rId2" Type="http://schemas.openxmlformats.org/officeDocument/2006/relationships/notesSlide" Target="../notesSlides/notesSlide14.xml" /><Relationship Id="rId3" Type="http://schemas.openxmlformats.org/officeDocument/2006/relationships/tags" Target="../tags/tag5.xml" /><Relationship Id="rId4" Type="http://schemas.openxmlformats.org/officeDocument/2006/relationships/tags" Target="../tags/tag6.xml" /><Relationship Id="rId5" Type="http://schemas.openxmlformats.org/officeDocument/2006/relationships/tags" Target="../tags/tag7.xml" /><Relationship Id="rId6" Type="http://schemas.openxmlformats.org/officeDocument/2006/relationships/tags" Target="../tags/tag8.xml" /><Relationship Id="rId7" Type="http://schemas.openxmlformats.org/officeDocument/2006/relationships/tags" Target="../tags/tag9.xml" /><Relationship Id="rId8" Type="http://schemas.openxmlformats.org/officeDocument/2006/relationships/tags" Target="../tags/tag10.xml" /><Relationship Id="rId9" Type="http://schemas.openxmlformats.org/officeDocument/2006/relationships/tags" Target="../tags/tag11.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27.xml" /><Relationship Id="rId11" Type="http://schemas.openxmlformats.org/officeDocument/2006/relationships/tags" Target="../tags/tag28.xml" /><Relationship Id="rId12" Type="http://schemas.openxmlformats.org/officeDocument/2006/relationships/tags" Target="../tags/tag29.xml" /><Relationship Id="rId13" Type="http://schemas.openxmlformats.org/officeDocument/2006/relationships/tags" Target="../tags/tag30.xml" /><Relationship Id="rId2" Type="http://schemas.openxmlformats.org/officeDocument/2006/relationships/notesSlide" Target="../notesSlides/notesSlide15.xml" /><Relationship Id="rId3" Type="http://schemas.openxmlformats.org/officeDocument/2006/relationships/tags" Target="../tags/tag20.xml" /><Relationship Id="rId4" Type="http://schemas.openxmlformats.org/officeDocument/2006/relationships/tags" Target="../tags/tag21.xml" /><Relationship Id="rId5" Type="http://schemas.openxmlformats.org/officeDocument/2006/relationships/tags" Target="../tags/tag22.xml" /><Relationship Id="rId6" Type="http://schemas.openxmlformats.org/officeDocument/2006/relationships/tags" Target="../tags/tag23.xml"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40.xml" /><Relationship Id="rId2" Type="http://schemas.openxmlformats.org/officeDocument/2006/relationships/notesSlide" Target="../notesSlides/notesSlide16.xml" /><Relationship Id="rId3" Type="http://schemas.openxmlformats.org/officeDocument/2006/relationships/tags" Target="../tags/tag35.xml" /><Relationship Id="rId4" Type="http://schemas.openxmlformats.org/officeDocument/2006/relationships/tags" Target="../tags/tag36.xml" /><Relationship Id="rId5" Type="http://schemas.openxmlformats.org/officeDocument/2006/relationships/tags" Target="../tags/tag37.xml" /><Relationship Id="rId6" Type="http://schemas.openxmlformats.org/officeDocument/2006/relationships/tags" Target="../tags/tag38.xml" /><Relationship Id="rId7" Type="http://schemas.openxmlformats.org/officeDocument/2006/relationships/image" Target="../media/image43.png" /><Relationship Id="rId8" Type="http://schemas.openxmlformats.org/officeDocument/2006/relationships/image" Target="../media/image44.svg" /><Relationship Id="rId9" Type="http://schemas.openxmlformats.org/officeDocument/2006/relationships/tags" Target="../tags/tag39.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51.xml" /><Relationship Id="rId2" Type="http://schemas.openxmlformats.org/officeDocument/2006/relationships/notesSlide" Target="../notesSlides/notesSlide17.xml" /><Relationship Id="rId3" Type="http://schemas.openxmlformats.org/officeDocument/2006/relationships/tags" Target="../tags/tag45.xml" /><Relationship Id="rId4" Type="http://schemas.openxmlformats.org/officeDocument/2006/relationships/tags" Target="../tags/tag46.xml" /><Relationship Id="rId5" Type="http://schemas.openxmlformats.org/officeDocument/2006/relationships/tags" Target="../tags/tag47.xml" /><Relationship Id="rId6" Type="http://schemas.openxmlformats.org/officeDocument/2006/relationships/tags" Target="../tags/tag48.xml" /><Relationship Id="rId7" Type="http://schemas.openxmlformats.org/officeDocument/2006/relationships/image" Target="../media/image45.jpeg" /><Relationship Id="rId8" Type="http://schemas.openxmlformats.org/officeDocument/2006/relationships/tags" Target="../tags/tag49.xml" /><Relationship Id="rId9" Type="http://schemas.openxmlformats.org/officeDocument/2006/relationships/tags" Target="../tags/tag50.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61.xml" /><Relationship Id="rId11" Type="http://schemas.openxmlformats.org/officeDocument/2006/relationships/tags" Target="../tags/tag62.xml" /><Relationship Id="rId12" Type="http://schemas.openxmlformats.org/officeDocument/2006/relationships/tags" Target="../tags/tag63.xml" /><Relationship Id="rId2" Type="http://schemas.openxmlformats.org/officeDocument/2006/relationships/notesSlide" Target="../notesSlides/notesSlide18.xml" /><Relationship Id="rId3" Type="http://schemas.openxmlformats.org/officeDocument/2006/relationships/tags" Target="../tags/tag56.xml" /><Relationship Id="rId4" Type="http://schemas.openxmlformats.org/officeDocument/2006/relationships/tags" Target="../tags/tag57.xml" /><Relationship Id="rId5" Type="http://schemas.openxmlformats.org/officeDocument/2006/relationships/tags" Target="../tags/tag58.xml" /><Relationship Id="rId6" Type="http://schemas.openxmlformats.org/officeDocument/2006/relationships/tags" Target="../tags/tag59.xml" /><Relationship Id="rId7" Type="http://schemas.openxmlformats.org/officeDocument/2006/relationships/image" Target="../media/image46.jpeg" /><Relationship Id="rId8" Type="http://schemas.microsoft.com/office/2007/relationships/hdphoto" Target="../media/image47.wdp" /><Relationship Id="rId9" Type="http://schemas.openxmlformats.org/officeDocument/2006/relationships/tags" Target="../tags/tag60.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0.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11.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microsoft.com/office/2007/relationships/diagramDrawing" Target="../diagrams/drawing2.xml" /><Relationship Id="rId4" Type="http://schemas.openxmlformats.org/officeDocument/2006/relationships/diagramData" Target="../diagrams/data2.xml" /><Relationship Id="rId5" Type="http://schemas.openxmlformats.org/officeDocument/2006/relationships/diagramLayout" Target="../diagrams/layout2.xml" /><Relationship Id="rId6" Type="http://schemas.openxmlformats.org/officeDocument/2006/relationships/diagramQuickStyle" Target="../diagrams/quickStyle2.xml" /><Relationship Id="rId7" Type="http://schemas.openxmlformats.org/officeDocument/2006/relationships/diagramColors" Target="../diagrams/colors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12.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3.jpeg" /><Relationship Id="rId4" Type="http://schemas.openxmlformats.org/officeDocument/2006/relationships/image" Target="../media/image14.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129" name="Rectangle 128">
            <a:extLst>
              <a:ext uri="{FF2B5EF4-FFF2-40B4-BE49-F238E27FC236}">
                <a16:creationId xmlns:a16="http://schemas.microsoft.com/office/drawing/2014/main" xmlns="" id="{DEF92653-5D6D-47E6-8744-0DAF76E049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1" name="Rectangle 130">
            <a:extLst>
              <a:ext uri="{FF2B5EF4-FFF2-40B4-BE49-F238E27FC236}">
                <a16:creationId xmlns:a16="http://schemas.microsoft.com/office/drawing/2014/main" xmlns="" id="{AE99FF03-DD5A-4DE5-9633-AA461D9BB7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C9C86C8-D251-C34E-8A14-FDF27B1BD8CA}"/>
              </a:ext>
            </a:extLst>
          </p:cNvPr>
          <p:cNvSpPr>
            <a:spLocks noGrp="1"/>
          </p:cNvSpPr>
          <p:nvPr>
            <p:ph type="ctrTitle"/>
          </p:nvPr>
        </p:nvSpPr>
        <p:spPr>
          <a:xfrm>
            <a:off x="4540076" y="681577"/>
            <a:ext cx="6783599" cy="5836388"/>
          </a:xfrm>
        </p:spPr>
        <p:txBody>
          <a:bodyPr vert="horz" lIns="91440" tIns="45720" rIns="91440" bIns="45720" rtlCol="0" anchor="t">
            <a:normAutofit/>
          </a:bodyPr>
          <a:lstStyle/>
          <a:p>
            <a:pPr>
              <a:lnSpc>
                <a:spcPct val="90000"/>
              </a:lnSpc>
            </a:pPr>
            <a:r>
              <a:rPr lang="en-US" sz="2100" b="1">
                <a:solidFill>
                  <a:schemeClr val="bg1"/>
                </a:solidFill>
                <a:latin typeface="ADLaM Display" panose="02010000000000000000" pitchFamily="2" charset="0"/>
                <a:ea typeface="ADLaM Display" panose="02010000000000000000" pitchFamily="2" charset="0"/>
              </a:rPr>
              <a:t>PROJECT NAME </a:t>
            </a: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Smart cities</a:t>
            </a:r>
            <a:br>
              <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br>
              <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INITIATIVE Name </a:t>
            </a:r>
            <a:r>
              <a:rPr lang="en-US" sz="2100" b="1">
                <a:solidFill>
                  <a:schemeClr val="bg1"/>
                </a:solidFill>
                <a:latin typeface="Aptos" panose="020b0004020202020204" pitchFamily="34" charset="0"/>
                <a:ea typeface="ADLaM Display" panose="02010000000000000000" pitchFamily="2" charset="0"/>
                <a:cs typeface="ADLaM Display" panose="02010000000000000000" pitchFamily="2" charset="0"/>
              </a:rPr>
              <a:t>: </a:t>
            </a: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Pioneers of digital Egypt initiative</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team name : </a:t>
            </a: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the ink slingers</a:t>
            </a:r>
            <a:br>
              <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br>
              <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MEMBERS :</a:t>
            </a:r>
            <a:b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br>
            <a:br>
              <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Zahra Omar</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Noha Saber</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Rahma Hamada</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Aya Karam</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Reem Abdelhakem</a:t>
            </a:r>
            <a:b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br>
            <a:br>
              <a:rPr lang="en-US" sz="2100" i="1">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2100" b="1"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instractor</a:t>
            </a:r>
            <a:r>
              <a:rPr lang="en-US" sz="2100" i="1">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r>
              <a:rPr lang="en-US" sz="2100" b="1" i="1">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2100" err="1">
                <a:solidFill>
                  <a:schemeClr val="bg1"/>
                </a:solidFill>
                <a:latin typeface="Aptos" panose="020b0004020202020204" pitchFamily="34" charset="0"/>
                <a:ea typeface="ADLaM Display" panose="02010000000000000000" pitchFamily="2" charset="0"/>
                <a:cs typeface="ADLaM Display" panose="02010000000000000000" pitchFamily="2" charset="0"/>
              </a:rPr>
              <a:t>eng Mohamed kamar </a:t>
            </a:r>
            <a:br>
              <a:rPr lang="en-US" sz="2100" i="1">
                <a:solidFill>
                  <a:schemeClr val="bg1"/>
                </a:solidFill>
                <a:latin typeface="ADLaM Display" panose="02010000000000000000" pitchFamily="2" charset="0"/>
                <a:ea typeface="ADLaM Display" panose="02010000000000000000" pitchFamily="2" charset="0"/>
                <a:cs typeface="ADLaM Display" panose="02010000000000000000" pitchFamily="2" charset="0"/>
              </a:rPr>
            </a:br>
            <a:br>
              <a:rPr lang="en-US" sz="2100" i="1">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2100" b="1">
                <a:solidFill>
                  <a:schemeClr val="bg1"/>
                </a:solidFill>
                <a:latin typeface="ADLaM Display" panose="02010000000000000000" pitchFamily="2" charset="0"/>
                <a:ea typeface="ADLaM Display" panose="02010000000000000000" pitchFamily="2" charset="0"/>
                <a:cs typeface="ADLaM Display" panose="02010000000000000000" pitchFamily="2" charset="0"/>
              </a:rPr>
              <a:t>data : </a:t>
            </a:r>
            <a:r>
              <a:rPr lang="en-US" sz="2100">
                <a:solidFill>
                  <a:schemeClr val="bg1"/>
                </a:solidFill>
                <a:latin typeface="Aptos" panose="020b0004020202020204" pitchFamily="34" charset="0"/>
                <a:ea typeface="ADLaM Display" panose="02010000000000000000" pitchFamily="2" charset="0"/>
                <a:cs typeface="ADLaM Display" panose="02010000000000000000" pitchFamily="2" charset="0"/>
              </a:rPr>
              <a:t>12 </a:t>
            </a:r>
            <a:r>
              <a:rPr lang="en-US" sz="2100" spc="0" err="1">
                <a:solidFill>
                  <a:schemeClr val="bg1"/>
                </a:solidFill>
                <a:latin typeface="Aptos" panose="020b0004020202020204" pitchFamily="34" charset="0"/>
                <a:ea typeface="ADLaM Display" panose="02010000000000000000" pitchFamily="2" charset="0"/>
                <a:cs typeface="ADLaM Display" panose="02010000000000000000" pitchFamily="2" charset="0"/>
              </a:rPr>
              <a:t>abril 2025</a:t>
            </a:r>
            <a:br>
              <a:rPr lang="en-US" sz="2100" i="1">
                <a:solidFill>
                  <a:schemeClr val="bg1"/>
                </a:solidFill>
                <a:latin typeface="ADLaM Display" panose="02010000000000000000" pitchFamily="2" charset="0"/>
                <a:ea typeface="ADLaM Display" panose="02010000000000000000" pitchFamily="2" charset="0"/>
                <a:cs typeface="ADLaM Display" panose="02010000000000000000" pitchFamily="2" charset="0"/>
              </a:rPr>
            </a:br>
            <a:endParaRPr lang="en-US" sz="21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137" name="Straight Connector 136">
            <a:extLst>
              <a:ext uri="{FF2B5EF4-FFF2-40B4-BE49-F238E27FC236}">
                <a16:creationId xmlns:a16="http://schemas.microsoft.com/office/drawing/2014/main" xmlns="" id="{9CA98CE3-81A7-4FFE-A047-9AA65998D87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flipV="1">
            <a:off x="4056169" y="723900"/>
            <a:ext cx="0" cy="533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xmlns="" id="{CB5E8121-9E45-4E1F-D5E6-8BF09B07B296}"/>
              </a:ext>
            </a:extLst>
          </p:cNvPr>
          <p:cNvSpPr>
            <a:spLocks noChangeArrowheads="1"/>
          </p:cNvSpPr>
          <p:nvPr/>
        </p:nvSpPr>
        <p:spPr bwMode="auto">
          <a:xfrm>
            <a:off x="63795" y="470932"/>
            <a:ext cx="14428" cy="487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 rIns="0" bIns="-6348"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pPr>
            <a:r>
              <a:rPr kumimoji="0" lang="ar-EG" altLang="ar-EG" sz="400" b="0" i="0" u="none" strike="noStrike" cap="none" normalizeH="0" baseline="0">
                <a:ln>
                  <a:noFill/>
                </a:ln>
                <a:solidFill>
                  <a:schemeClr val="tx1"/>
                </a:solidFill>
                <a:effectLst/>
              </a:rPr>
              <a:t> </a:t>
            </a:r>
            <a:endParaRPr kumimoji="0" lang="ar-EG" altLang="ar-EG" sz="1800" b="0" i="0" u="none" strike="noStrike" cap="none" normalizeH="0" baseline="0">
              <a:ln>
                <a:noFill/>
              </a:ln>
              <a:solidFill>
                <a:schemeClr val="tx1"/>
              </a:solidFill>
              <a:effectLst/>
              <a:latin typeface="Arial" panose="020b0604020202020204" pitchFamily="34" charset="0"/>
            </a:endParaRPr>
          </a:p>
        </p:txBody>
      </p:sp>
      <p:pic>
        <p:nvPicPr>
          <p:cNvPr id="10" name="Picture 9" descr="A logo of a company&#10;&#10;AI-generated content may be incorrect.">
            <a:extLst>
              <a:ext uri="{FF2B5EF4-FFF2-40B4-BE49-F238E27FC236}">
                <a16:creationId xmlns:a16="http://schemas.microsoft.com/office/drawing/2014/main" xmlns="" id="{5B5845F3-1B41-32CC-1BC5-3A3B618FE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92760"/>
            <a:ext cx="1142258" cy="1142258"/>
          </a:xfrm>
          <a:prstGeom prst="rect">
            <a:avLst/>
          </a:prstGeom>
        </p:spPr>
      </p:pic>
      <p:pic>
        <p:nvPicPr>
          <p:cNvPr id="46" name="Picture 45" descr="A logo of a globe with a graduation cap&#10;&#10;AI-generated content may be incorrect.">
            <a:extLst>
              <a:ext uri="{FF2B5EF4-FFF2-40B4-BE49-F238E27FC236}">
                <a16:creationId xmlns:a16="http://schemas.microsoft.com/office/drawing/2014/main" xmlns="" id="{DCFC4D14-8BDF-D096-807A-EFA9534E8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1070" y="192760"/>
            <a:ext cx="1185209" cy="1089628"/>
          </a:xfrm>
          <a:prstGeom prst="rect">
            <a:avLst/>
          </a:prstGeom>
        </p:spPr>
      </p:pic>
    </p:spTree>
    <p:extLst>
      <p:ext uri="{BB962C8B-B14F-4D97-AF65-F5344CB8AC3E}">
        <p14:creationId xmlns:p14="http://schemas.microsoft.com/office/powerpoint/2010/main" val="2184331080"/>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1" name="Rectangle 40">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AEA3C4-7146-70DF-4207-0E48AD317933}"/>
              </a:ext>
            </a:extLst>
          </p:cNvPr>
          <p:cNvSpPr>
            <a:spLocks noGrp="1"/>
          </p:cNvSpPr>
          <p:nvPr>
            <p:ph type="title"/>
          </p:nvPr>
        </p:nvSpPr>
        <p:spPr>
          <a:xfrm>
            <a:off x="700087" y="909638"/>
            <a:ext cx="10691813" cy="946391"/>
          </a:xfrm>
        </p:spPr>
        <p:txBody>
          <a:bodyPr vert="horz" lIns="91440" tIns="45720" rIns="91440" bIns="45720" rtlCol="0">
            <a:normAutofit/>
          </a:bodyPr>
          <a:lstStyle/>
          <a:p>
            <a:r>
              <a:rPr lang="en-US" sz="4400"/>
              <a:t>Visual Showcase</a:t>
            </a:r>
          </a:p>
        </p:txBody>
      </p:sp>
      <p:cxnSp>
        <p:nvCxnSpPr>
          <p:cNvPr id="43" name="Straight Connector 42">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city with many buildings in circles&#10;&#10;AI-generated content may be incorrect.">
            <a:extLst>
              <a:ext uri="{FF2B5EF4-FFF2-40B4-BE49-F238E27FC236}">
                <a16:creationId xmlns:a16="http://schemas.microsoft.com/office/drawing/2014/main" xmlns="" id="{4BE3118F-CF3A-2DEB-184B-776BA5A8D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0" y="2243472"/>
            <a:ext cx="3122989" cy="3122989"/>
          </a:xfrm>
          <a:prstGeom prst="rect">
            <a:avLst/>
          </a:prstGeom>
        </p:spPr>
      </p:pic>
      <p:pic>
        <p:nvPicPr>
          <p:cNvPr id="5" name="Content Placeholder 4" descr="A hand holding a sphere with a city and roads&#10;&#10;AI-generated content may be incorrect.">
            <a:extLst>
              <a:ext uri="{FF2B5EF4-FFF2-40B4-BE49-F238E27FC236}">
                <a16:creationId xmlns:a16="http://schemas.microsoft.com/office/drawing/2014/main" xmlns="" id="{C2E3D9D7-C431-FFA7-1E70-1E55B37A9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403" y="2243473"/>
            <a:ext cx="3122990" cy="3122990"/>
          </a:xfrm>
          <a:prstGeom prst="rect">
            <a:avLst/>
          </a:prstGeom>
        </p:spPr>
      </p:pic>
      <p:sp>
        <p:nvSpPr>
          <p:cNvPr id="31" name="Content Placeholder 30">
            <a:extLst>
              <a:ext uri="{FF2B5EF4-FFF2-40B4-BE49-F238E27FC236}">
                <a16:creationId xmlns:a16="http://schemas.microsoft.com/office/drawing/2014/main" xmlns="" id="{B27ABDD4-8966-45CE-0BBD-0C1AC929AD29}"/>
              </a:ext>
            </a:extLst>
          </p:cNvPr>
          <p:cNvSpPr>
            <a:spLocks noGrp="1"/>
          </p:cNvSpPr>
          <p:nvPr>
            <p:ph idx="1"/>
          </p:nvPr>
        </p:nvSpPr>
        <p:spPr>
          <a:xfrm>
            <a:off x="6856218" y="2041766"/>
            <a:ext cx="4769598" cy="3881115"/>
          </a:xfrm>
        </p:spPr>
        <p:txBody>
          <a:bodyPr>
            <a:normAutofit fontScale="92500" lnSpcReduction="20000"/>
          </a:bodyPr>
          <a:lstStyle/>
          <a:p>
            <a:pPr>
              <a:lnSpc>
                <a:spcPct val="100000"/>
              </a:lnSpc>
            </a:pPr>
            <a:r>
              <a:rPr lang="en-US" sz="1900" b="1"/>
              <a:t>First Design </a:t>
            </a:r>
            <a:r>
              <a:rPr lang="en-US" sz="1900"/>
              <a:t>:This image presents a futuristic vision of a smart city where technology is integrated with environmental sustainability. The design shows a city inside a transparent sphere held by hands, symbolizing protection and development of smart communities through innovation and green technologies. </a:t>
            </a:r>
          </a:p>
          <a:p>
            <a:pPr>
              <a:lnSpc>
                <a:spcPct val="100000"/>
              </a:lnSpc>
            </a:pPr>
            <a:endParaRPr lang="en-US" sz="1600" b="1"/>
          </a:p>
          <a:p>
            <a:pPr>
              <a:lnSpc>
                <a:spcPct val="100000"/>
              </a:lnSpc>
            </a:pPr>
            <a:r>
              <a:rPr lang="en-US" sz="1900" b="1"/>
              <a:t>Second Design </a:t>
            </a:r>
            <a:r>
              <a:rPr lang="en-US" sz="1900"/>
              <a:t>:This image focuses on the concept of a smart city by showcasing multiple snapshots of an advanced, connected urban environment. It illustrates sustainable and innovative solutions based on smart infrastructure and modern urban planning.</a:t>
            </a:r>
          </a:p>
        </p:txBody>
      </p:sp>
      <p:cxnSp>
        <p:nvCxnSpPr>
          <p:cNvPr id="45" name="Straight Connector 44">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046456"/>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3" name="Rectangle 42">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6C914DF-C304-AF7E-96F5-1B31A5B64B41}"/>
              </a:ext>
            </a:extLst>
          </p:cNvPr>
          <p:cNvSpPr>
            <a:spLocks noGrp="1"/>
          </p:cNvSpPr>
          <p:nvPr>
            <p:ph type="title"/>
          </p:nvPr>
        </p:nvSpPr>
        <p:spPr>
          <a:xfrm>
            <a:off x="700087" y="909637"/>
            <a:ext cx="10691813" cy="946391"/>
          </a:xfrm>
        </p:spPr>
        <p:txBody>
          <a:bodyPr vert="horz" lIns="91440" tIns="45720" rIns="91440" bIns="45720" rtlCol="0">
            <a:normAutofit/>
          </a:bodyPr>
          <a:lstStyle/>
          <a:p>
            <a:r>
              <a:rPr lang="en-US" sz="4400"/>
              <a:t>Visual Showcase</a:t>
            </a:r>
          </a:p>
        </p:txBody>
      </p:sp>
      <p:cxnSp>
        <p:nvCxnSpPr>
          <p:cNvPr id="45" name="Straight Connector 44">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ollage of a city&#10;&#10;AI-generated content may be incorrect.">
            <a:extLst>
              <a:ext uri="{FF2B5EF4-FFF2-40B4-BE49-F238E27FC236}">
                <a16:creationId xmlns:a16="http://schemas.microsoft.com/office/drawing/2014/main" xmlns="" id="{E555A35B-71C9-F76C-2354-C47D091DD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60" y="2286002"/>
            <a:ext cx="3080460" cy="3080460"/>
          </a:xfrm>
          <a:prstGeom prst="rect">
            <a:avLst/>
          </a:prstGeom>
        </p:spPr>
      </p:pic>
      <p:pic>
        <p:nvPicPr>
          <p:cNvPr id="5" name="Content Placeholder 4" descr="A city skyline with many buildings and text&#10;&#10;AI-generated content may be incorrect.">
            <a:extLst>
              <a:ext uri="{FF2B5EF4-FFF2-40B4-BE49-F238E27FC236}">
                <a16:creationId xmlns:a16="http://schemas.microsoft.com/office/drawing/2014/main" xmlns="" id="{88C81B45-8687-C0FD-C576-9F0ADC8D7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259" y="2286001"/>
            <a:ext cx="3080461" cy="3080461"/>
          </a:xfrm>
          <a:prstGeom prst="rect">
            <a:avLst/>
          </a:prstGeom>
        </p:spPr>
      </p:pic>
      <p:sp>
        <p:nvSpPr>
          <p:cNvPr id="38" name="Content Placeholder 26">
            <a:extLst>
              <a:ext uri="{FF2B5EF4-FFF2-40B4-BE49-F238E27FC236}">
                <a16:creationId xmlns:a16="http://schemas.microsoft.com/office/drawing/2014/main" xmlns="" id="{E7E73E37-676B-8EFC-B836-6FF0CE476C75}"/>
              </a:ext>
            </a:extLst>
          </p:cNvPr>
          <p:cNvSpPr>
            <a:spLocks noGrp="1"/>
          </p:cNvSpPr>
          <p:nvPr>
            <p:ph idx="1"/>
          </p:nvPr>
        </p:nvSpPr>
        <p:spPr>
          <a:xfrm>
            <a:off x="6915511" y="2067248"/>
            <a:ext cx="4769598" cy="3881115"/>
          </a:xfrm>
        </p:spPr>
        <p:txBody>
          <a:bodyPr>
            <a:normAutofit/>
          </a:bodyPr>
          <a:lstStyle/>
          <a:p>
            <a:pPr>
              <a:lnSpc>
                <a:spcPct val="100000"/>
              </a:lnSpc>
            </a:pPr>
            <a:r>
              <a:rPr lang="en-US" sz="1800" b="1"/>
              <a:t>The first design</a:t>
            </a:r>
            <a:r>
              <a:rPr lang="en-US" sz="1800"/>
              <a:t>, Smart cities grow with technology to build modern, connected environments.</a:t>
            </a:r>
          </a:p>
          <a:p>
            <a:pPr>
              <a:lnSpc>
                <a:spcPct val="100000"/>
              </a:lnSpc>
            </a:pPr>
            <a:r>
              <a:rPr lang="en-US" sz="1800"/>
              <a:t>Point: Combines tech with infrastructure to enhance daily life</a:t>
            </a:r>
          </a:p>
          <a:p>
            <a:pPr>
              <a:lnSpc>
                <a:spcPct val="100000"/>
              </a:lnSpc>
            </a:pPr>
            <a:r>
              <a:rPr lang="en-US" sz="1800" b="1"/>
              <a:t>The second design </a:t>
            </a:r>
            <a:r>
              <a:rPr lang="en-US" sz="1800"/>
              <a:t>Integrated Smart City: Everything you need in one place.</a:t>
            </a:r>
          </a:p>
          <a:p>
            <a:pPr>
              <a:lnSpc>
                <a:spcPct val="100000"/>
              </a:lnSpc>
            </a:pPr>
            <a:r>
              <a:rPr lang="en-US" sz="1800"/>
              <a:t>Convenience &amp; Ease: Easy access to essential services (health, education, shopping, leisure).Modern Living: Design focused on quality of life and ease of living.</a:t>
            </a:r>
          </a:p>
        </p:txBody>
      </p:sp>
      <p:cxnSp>
        <p:nvCxnSpPr>
          <p:cNvPr id="47" name="Straight Connector 46">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50964"/>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1" name="Rectangle 40">
            <a:extLst>
              <a:ext uri="{FF2B5EF4-FFF2-40B4-BE49-F238E27FC236}">
                <a16:creationId xmlns:a16="http://schemas.microsoft.com/office/drawing/2014/main" xmlns="" id="{C410DAAF-F4CE-4D7A-A88A-7580CA50BF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E2F24A3-37A5-A0DC-FB08-7CDD4CB6259B}"/>
              </a:ext>
            </a:extLst>
          </p:cNvPr>
          <p:cNvSpPr>
            <a:spLocks noGrp="1"/>
          </p:cNvSpPr>
          <p:nvPr>
            <p:ph type="title"/>
          </p:nvPr>
        </p:nvSpPr>
        <p:spPr>
          <a:xfrm>
            <a:off x="165036" y="1095153"/>
            <a:ext cx="3220788" cy="4151980"/>
          </a:xfrm>
        </p:spPr>
        <p:txBody>
          <a:bodyPr vert="horz" lIns="91440" tIns="45720" rIns="91440" bIns="45720" rtlCol="0">
            <a:normAutofit/>
          </a:bodyPr>
          <a:lstStyle/>
          <a:p>
            <a:r>
              <a:rPr lang="en-US"/>
              <a:t>Visual Showcase</a:t>
            </a:r>
          </a:p>
        </p:txBody>
      </p:sp>
      <p:cxnSp>
        <p:nvCxnSpPr>
          <p:cNvPr id="43" name="Straight Connector 42">
            <a:extLst>
              <a:ext uri="{FF2B5EF4-FFF2-40B4-BE49-F238E27FC236}">
                <a16:creationId xmlns:a16="http://schemas.microsoft.com/office/drawing/2014/main" xmlns="" id="{BAC8D8FD-816A-4DFC-8D05-D262E07E147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33737"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smart city&#10;&#10;AI-generated content may be incorrect.">
            <a:extLst>
              <a:ext uri="{FF2B5EF4-FFF2-40B4-BE49-F238E27FC236}">
                <a16:creationId xmlns:a16="http://schemas.microsoft.com/office/drawing/2014/main" xmlns="" id="{27C6F069-5941-1A30-668D-60B185EC03E9}"/>
              </a:ext>
            </a:extLst>
          </p:cNvPr>
          <p:cNvPicPr>
            <a:picLocks noChangeAspect="1"/>
          </p:cNvPicPr>
          <p:nvPr/>
        </p:nvPicPr>
        <p:blipFill>
          <a:blip r:embed="rId3">
            <a:extLst>
              <a:ext uri="{28A0092B-C50C-407E-A947-70E740481C1C}">
                <a14:useLocalDpi xmlns:a14="http://schemas.microsoft.com/office/drawing/2010/main" val="0"/>
              </a:ext>
            </a:extLst>
          </a:blip>
          <a:srcRect b="1018"/>
          <a:stretch>
            <a:fillRect/>
          </a:stretch>
        </p:blipFill>
        <p:spPr>
          <a:xfrm>
            <a:off x="3547961" y="805984"/>
            <a:ext cx="2499591" cy="2474160"/>
          </a:xfrm>
          <a:prstGeom prst="rect">
            <a:avLst/>
          </a:prstGeom>
        </p:spPr>
      </p:pic>
      <p:pic>
        <p:nvPicPr>
          <p:cNvPr id="5" name="Content Placeholder 4" descr="A circular logo with a city in the background&#10;&#10;AI-generated content may be incorrect.">
            <a:extLst>
              <a:ext uri="{FF2B5EF4-FFF2-40B4-BE49-F238E27FC236}">
                <a16:creationId xmlns:a16="http://schemas.microsoft.com/office/drawing/2014/main" xmlns="" id="{9ADDD3E6-E11A-3C81-9499-870D778BEDA5}"/>
              </a:ext>
            </a:extLst>
          </p:cNvPr>
          <p:cNvPicPr>
            <a:picLocks noChangeAspect="1"/>
          </p:cNvPicPr>
          <p:nvPr/>
        </p:nvPicPr>
        <p:blipFill>
          <a:blip r:embed="rId4">
            <a:extLst>
              <a:ext uri="{28A0092B-C50C-407E-A947-70E740481C1C}">
                <a14:useLocalDpi xmlns:a14="http://schemas.microsoft.com/office/drawing/2010/main" val="0"/>
              </a:ext>
            </a:extLst>
          </a:blip>
          <a:srcRect b="1018"/>
          <a:stretch>
            <a:fillRect/>
          </a:stretch>
        </p:blipFill>
        <p:spPr>
          <a:xfrm>
            <a:off x="6361775" y="816010"/>
            <a:ext cx="2447299" cy="2422399"/>
          </a:xfrm>
          <a:prstGeom prst="rect">
            <a:avLst/>
          </a:prstGeom>
        </p:spPr>
      </p:pic>
      <p:pic>
        <p:nvPicPr>
          <p:cNvPr id="9" name="Picture 8" descr="A city with many images&#10;&#10;AI-generated content may be incorrect.">
            <a:extLst>
              <a:ext uri="{FF2B5EF4-FFF2-40B4-BE49-F238E27FC236}">
                <a16:creationId xmlns:a16="http://schemas.microsoft.com/office/drawing/2014/main" xmlns="" id="{C2920C9F-8453-BAA0-C17F-A0D871AB4C53}"/>
              </a:ext>
            </a:extLst>
          </p:cNvPr>
          <p:cNvPicPr>
            <a:picLocks noChangeAspect="1"/>
          </p:cNvPicPr>
          <p:nvPr/>
        </p:nvPicPr>
        <p:blipFill>
          <a:blip r:embed="rId5">
            <a:extLst>
              <a:ext uri="{28A0092B-C50C-407E-A947-70E740481C1C}">
                <a14:useLocalDpi xmlns:a14="http://schemas.microsoft.com/office/drawing/2010/main" val="0"/>
              </a:ext>
            </a:extLst>
          </a:blip>
          <a:srcRect r="5" b="1986"/>
          <a:stretch>
            <a:fillRect/>
          </a:stretch>
        </p:blipFill>
        <p:spPr>
          <a:xfrm>
            <a:off x="9133349" y="828974"/>
            <a:ext cx="2447300" cy="2398803"/>
          </a:xfrm>
          <a:prstGeom prst="rect">
            <a:avLst/>
          </a:prstGeom>
        </p:spPr>
      </p:pic>
      <p:sp>
        <p:nvSpPr>
          <p:cNvPr id="29" name="Content Placeholder 28">
            <a:extLst>
              <a:ext uri="{FF2B5EF4-FFF2-40B4-BE49-F238E27FC236}">
                <a16:creationId xmlns:a16="http://schemas.microsoft.com/office/drawing/2014/main" xmlns="" id="{7C805636-547A-B683-BF34-06B9961CE7C5}"/>
              </a:ext>
            </a:extLst>
          </p:cNvPr>
          <p:cNvSpPr>
            <a:spLocks noGrp="1"/>
          </p:cNvSpPr>
          <p:nvPr>
            <p:ph idx="1"/>
          </p:nvPr>
        </p:nvSpPr>
        <p:spPr>
          <a:xfrm>
            <a:off x="3471310" y="3317358"/>
            <a:ext cx="7567612" cy="3063064"/>
          </a:xfrm>
        </p:spPr>
        <p:txBody>
          <a:bodyPr>
            <a:normAutofit/>
          </a:bodyPr>
          <a:lstStyle/>
          <a:p>
            <a:pPr>
              <a:lnSpc>
                <a:spcPct val="100000"/>
              </a:lnSpc>
            </a:pPr>
            <a:r>
              <a:rPr lang="en-US" sz="1800"/>
              <a:t>Connected cities, where data drives smart living"🔹 Smart cities use data and technology to connect systems like transport, energy, and security, making life easier and more efficient.</a:t>
            </a:r>
            <a:endParaRPr lang="ar-EG" sz="1800"/>
          </a:p>
          <a:p>
            <a:pPr>
              <a:lnSpc>
                <a:spcPct val="100000"/>
              </a:lnSpc>
            </a:pPr>
            <a:r>
              <a:rPr lang="en-US" sz="1800"/>
              <a:t>Where technology and sustainability shape the future"🔹 Smart cities focus on clean, smart solutions to protect the environment and support sustainable urban growth.</a:t>
            </a:r>
            <a:endParaRPr lang="ar-EG" sz="1800"/>
          </a:p>
          <a:p>
            <a:pPr>
              <a:lnSpc>
                <a:spcPct val="100000"/>
              </a:lnSpc>
            </a:pPr>
            <a:r>
              <a:rPr lang="en-US" sz="1800"/>
              <a:t>Where innovation meets urban life"🔹 Smart cities bring innovation into daily life through AI and smart technologies that help manage traffic, services, and resources better.</a:t>
            </a:r>
          </a:p>
        </p:txBody>
      </p:sp>
    </p:spTree>
    <p:extLst>
      <p:ext uri="{BB962C8B-B14F-4D97-AF65-F5344CB8AC3E}">
        <p14:creationId xmlns:p14="http://schemas.microsoft.com/office/powerpoint/2010/main" val="1354975012"/>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6" name="Rectangle 45">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461BC53-AC85-0DB7-9CC5-7754E68E617F}"/>
              </a:ext>
            </a:extLst>
          </p:cNvPr>
          <p:cNvSpPr>
            <a:spLocks noGrp="1"/>
          </p:cNvSpPr>
          <p:nvPr>
            <p:ph type="title"/>
          </p:nvPr>
        </p:nvSpPr>
        <p:spPr>
          <a:xfrm>
            <a:off x="750093" y="946331"/>
            <a:ext cx="10691813" cy="946391"/>
          </a:xfrm>
        </p:spPr>
        <p:txBody>
          <a:bodyPr vert="horz" lIns="91440" tIns="45720" rIns="91440" bIns="45720" rtlCol="0">
            <a:normAutofit/>
          </a:bodyPr>
          <a:lstStyle/>
          <a:p>
            <a:r>
              <a:rPr lang="en-US" sz="4400"/>
              <a:t>Visual Showcase</a:t>
            </a:r>
          </a:p>
        </p:txBody>
      </p:sp>
      <p:cxnSp>
        <p:nvCxnSpPr>
          <p:cNvPr id="47" name="Straight Connector 46">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hand holding a tablet with a city model&#10;&#10;AI-generated content may be incorrect.">
            <a:extLst>
              <a:ext uri="{FF2B5EF4-FFF2-40B4-BE49-F238E27FC236}">
                <a16:creationId xmlns:a16="http://schemas.microsoft.com/office/drawing/2014/main" xmlns="" id="{345AF4F3-0EF6-FE3D-7E8A-49D6BB961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0" y="2231042"/>
            <a:ext cx="3135419" cy="3135419"/>
          </a:xfrm>
          <a:prstGeom prst="rect">
            <a:avLst/>
          </a:prstGeom>
        </p:spPr>
      </p:pic>
      <p:pic>
        <p:nvPicPr>
          <p:cNvPr id="7" name="Picture 6" descr="A green leaf with buildings and text&#10;&#10;AI-generated content may be incorrect.">
            <a:extLst>
              <a:ext uri="{FF2B5EF4-FFF2-40B4-BE49-F238E27FC236}">
                <a16:creationId xmlns:a16="http://schemas.microsoft.com/office/drawing/2014/main" xmlns="" id="{CA3D1E56-F4C9-20B1-524B-BA62B404D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619" y="2231042"/>
            <a:ext cx="3135419" cy="3135419"/>
          </a:xfrm>
          <a:prstGeom prst="rect">
            <a:avLst/>
          </a:prstGeom>
        </p:spPr>
      </p:pic>
      <p:sp>
        <p:nvSpPr>
          <p:cNvPr id="22" name="Content Placeholder 21">
            <a:extLst>
              <a:ext uri="{FF2B5EF4-FFF2-40B4-BE49-F238E27FC236}">
                <a16:creationId xmlns:a16="http://schemas.microsoft.com/office/drawing/2014/main" xmlns="" id="{6391BF5C-22EF-EF4F-E67C-D8359DB68CF4}"/>
              </a:ext>
            </a:extLst>
          </p:cNvPr>
          <p:cNvSpPr>
            <a:spLocks noGrp="1"/>
          </p:cNvSpPr>
          <p:nvPr>
            <p:ph idx="1"/>
          </p:nvPr>
        </p:nvSpPr>
        <p:spPr>
          <a:xfrm>
            <a:off x="7042288" y="2077193"/>
            <a:ext cx="4769598" cy="3881115"/>
          </a:xfrm>
        </p:spPr>
        <p:txBody>
          <a:bodyPr>
            <a:normAutofit/>
          </a:bodyPr>
          <a:lstStyle/>
          <a:p>
            <a:pPr>
              <a:lnSpc>
                <a:spcPct val="100000"/>
              </a:lnSpc>
              <a:buFont typeface="Arial" panose="020b0604020202020204" pitchFamily="34" charset="0"/>
              <a:buChar char="•"/>
            </a:pPr>
            <a:r>
              <a:rPr lang="en-US"/>
              <a:t>The </a:t>
            </a:r>
            <a:r>
              <a:rPr lang="en-US" b="1"/>
              <a:t>first design</a:t>
            </a:r>
            <a:r>
              <a:rPr lang="en-US"/>
              <a:t> emphasizes how digital infrastructure can support the development of safer, more efficient, and sustainable urban spaces — represented by a smart city emerging from a tablet.</a:t>
            </a:r>
          </a:p>
          <a:p>
            <a:pPr>
              <a:lnSpc>
                <a:spcPct val="100000"/>
              </a:lnSpc>
              <a:buFont typeface="Arial" panose="020b0604020202020204" pitchFamily="34" charset="0"/>
              <a:buChar char="•"/>
            </a:pPr>
            <a:r>
              <a:rPr lang="en-US"/>
              <a:t>The </a:t>
            </a:r>
            <a:r>
              <a:rPr lang="en-US" b="1"/>
              <a:t>second design</a:t>
            </a:r>
            <a:r>
              <a:rPr lang="en-US"/>
              <a:t> focuses on the coexistence of nature and technology, showing a green leaf supporting a digital city — a metaphor for eco-friendly innovation.</a:t>
            </a:r>
          </a:p>
          <a:p>
            <a:pPr>
              <a:lnSpc>
                <a:spcPct val="100000"/>
              </a:lnSpc>
            </a:pPr>
            <a:endParaRPr lang="en-US"/>
          </a:p>
        </p:txBody>
      </p:sp>
      <p:cxnSp>
        <p:nvCxnSpPr>
          <p:cNvPr id="45" name="Straight Connector 44">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06876"/>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1" name="Rectangle 40">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113E959-5B36-19E8-2F80-488C0730FC21}"/>
              </a:ext>
            </a:extLst>
          </p:cNvPr>
          <p:cNvSpPr>
            <a:spLocks noGrp="1"/>
          </p:cNvSpPr>
          <p:nvPr>
            <p:ph type="title"/>
          </p:nvPr>
        </p:nvSpPr>
        <p:spPr>
          <a:xfrm>
            <a:off x="700087" y="909637"/>
            <a:ext cx="10691813" cy="946391"/>
          </a:xfrm>
        </p:spPr>
        <p:txBody>
          <a:bodyPr vert="horz" lIns="91440" tIns="45720" rIns="91440" bIns="45720" rtlCol="0">
            <a:normAutofit/>
          </a:bodyPr>
          <a:lstStyle/>
          <a:p>
            <a:r>
              <a:rPr lang="en-US" sz="4400"/>
              <a:t>Visual Showcase</a:t>
            </a:r>
          </a:p>
        </p:txBody>
      </p:sp>
      <p:cxnSp>
        <p:nvCxnSpPr>
          <p:cNvPr id="43" name="Straight Connector 42">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ityscape with trees and buildings&#10;&#10;AI-generated content may be incorrect.">
            <a:extLst>
              <a:ext uri="{FF2B5EF4-FFF2-40B4-BE49-F238E27FC236}">
                <a16:creationId xmlns:a16="http://schemas.microsoft.com/office/drawing/2014/main" xmlns="" id="{F53FCD22-2F74-1082-417E-D22F84CE3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84" y="2174358"/>
            <a:ext cx="3192103" cy="3192103"/>
          </a:xfrm>
          <a:prstGeom prst="rect">
            <a:avLst/>
          </a:prstGeom>
        </p:spPr>
      </p:pic>
      <p:pic>
        <p:nvPicPr>
          <p:cNvPr id="5" name="Content Placeholder 4" descr="A robot hand holding a sphere with a city in it&#10;&#10;AI-generated content may be incorrect.">
            <a:extLst>
              <a:ext uri="{FF2B5EF4-FFF2-40B4-BE49-F238E27FC236}">
                <a16:creationId xmlns:a16="http://schemas.microsoft.com/office/drawing/2014/main" xmlns="" id="{F59D0947-CFAE-DA04-EB44-6C66DFD34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450" y="2174358"/>
            <a:ext cx="3192103" cy="3192103"/>
          </a:xfrm>
          <a:prstGeom prst="rect">
            <a:avLst/>
          </a:prstGeom>
        </p:spPr>
      </p:pic>
      <p:sp>
        <p:nvSpPr>
          <p:cNvPr id="22" name="Content Placeholder 21">
            <a:extLst>
              <a:ext uri="{FF2B5EF4-FFF2-40B4-BE49-F238E27FC236}">
                <a16:creationId xmlns:a16="http://schemas.microsoft.com/office/drawing/2014/main" xmlns="" id="{3ED0A393-76B1-6034-9BF1-EC7E25D42728}"/>
              </a:ext>
            </a:extLst>
          </p:cNvPr>
          <p:cNvSpPr>
            <a:spLocks noGrp="1"/>
          </p:cNvSpPr>
          <p:nvPr>
            <p:ph idx="1"/>
          </p:nvPr>
        </p:nvSpPr>
        <p:spPr>
          <a:xfrm>
            <a:off x="7022352" y="1217429"/>
            <a:ext cx="4769598" cy="4423142"/>
          </a:xfrm>
        </p:spPr>
        <p:txBody>
          <a:bodyPr>
            <a:normAutofit/>
          </a:bodyPr>
          <a:lstStyle/>
          <a:p>
            <a:pPr>
              <a:lnSpc>
                <a:spcPct val="100000"/>
              </a:lnSpc>
            </a:pPr>
            <a:r>
              <a:rPr lang="en-US" sz="1800" b="1"/>
              <a:t>The first design </a:t>
            </a:r>
            <a:r>
              <a:rPr lang="en-US" sz="1800"/>
              <a:t>shows the integration of smart buildings, solar panels, and modern tech to create a highly connected and efficient city. </a:t>
            </a:r>
          </a:p>
          <a:p>
            <a:pPr>
              <a:lnSpc>
                <a:spcPct val="100000"/>
              </a:lnSpc>
            </a:pPr>
            <a:r>
              <a:rPr lang="en-US" sz="1800" b="1"/>
              <a:t>Extra Point</a:t>
            </a:r>
            <a:r>
              <a:rPr lang="en-US" sz="1800"/>
              <a:t>: The presence of trees and solar panels reflects the blend of environmental sustainability with innovative technology.</a:t>
            </a:r>
          </a:p>
          <a:p>
            <a:pPr>
              <a:lnSpc>
                <a:spcPct val="100000"/>
              </a:lnSpc>
            </a:pPr>
            <a:r>
              <a:rPr lang="en-US" sz="1800"/>
              <a:t> </a:t>
            </a:r>
            <a:r>
              <a:rPr lang="en-US" sz="1800" b="1"/>
              <a:t>The second design </a:t>
            </a:r>
            <a:r>
              <a:rPr lang="en-US" sz="1800"/>
              <a:t>highlights how smart cities use advanced technology and AI to create a sustainable future by improving infrastructure and energy efficiency </a:t>
            </a:r>
          </a:p>
          <a:p>
            <a:pPr>
              <a:lnSpc>
                <a:spcPct val="100000"/>
              </a:lnSpc>
            </a:pPr>
            <a:r>
              <a:rPr lang="en-US" sz="1900"/>
              <a:t>.</a:t>
            </a:r>
            <a:r>
              <a:rPr lang="en-US" sz="1900" b="1"/>
              <a:t>Extra Point</a:t>
            </a:r>
            <a:r>
              <a:rPr lang="en-US" sz="1900"/>
              <a:t>: The robotic hand symbolizes the role of artificial intelligence and automation in managing modern cities.</a:t>
            </a:r>
          </a:p>
        </p:txBody>
      </p:sp>
      <p:cxnSp>
        <p:nvCxnSpPr>
          <p:cNvPr id="45" name="Straight Connector 44">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678627"/>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37" name="Rectangle 36">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96EEE05-5BB3-903A-97FB-99021916E55D}"/>
              </a:ext>
            </a:extLst>
          </p:cNvPr>
          <p:cNvSpPr>
            <a:spLocks noGrp="1"/>
          </p:cNvSpPr>
          <p:nvPr>
            <p:ph type="title"/>
          </p:nvPr>
        </p:nvSpPr>
        <p:spPr>
          <a:xfrm>
            <a:off x="476295" y="909638"/>
            <a:ext cx="10691813" cy="946391"/>
          </a:xfrm>
        </p:spPr>
        <p:txBody>
          <a:bodyPr>
            <a:normAutofit/>
          </a:bodyPr>
          <a:lstStyle/>
          <a:p>
            <a:r>
              <a:rPr lang="en-US" sz="4400"/>
              <a:t>Visual Showcase</a:t>
            </a:r>
            <a:endParaRPr lang="ar-EG" sz="4400"/>
          </a:p>
        </p:txBody>
      </p:sp>
      <p:cxnSp>
        <p:nvCxnSpPr>
          <p:cNvPr id="39" name="Straight Connector 38">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building with trees and a circle around it&#10;&#10;AI-generated content may be incorrect.">
            <a:extLst>
              <a:ext uri="{FF2B5EF4-FFF2-40B4-BE49-F238E27FC236}">
                <a16:creationId xmlns:a16="http://schemas.microsoft.com/office/drawing/2014/main" xmlns="" id="{17E44EDB-2770-E376-5E19-EA9CDFE69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06" y="2132447"/>
            <a:ext cx="3234801" cy="3234801"/>
          </a:xfrm>
          <a:prstGeom prst="rect">
            <a:avLst/>
          </a:prstGeom>
        </p:spPr>
      </p:pic>
      <p:pic>
        <p:nvPicPr>
          <p:cNvPr id="9" name="Content Placeholder 8" descr="A house with solar panels on the roof&#10;&#10;AI-generated content may be incorrect.">
            <a:extLst>
              <a:ext uri="{FF2B5EF4-FFF2-40B4-BE49-F238E27FC236}">
                <a16:creationId xmlns:a16="http://schemas.microsoft.com/office/drawing/2014/main" xmlns="" id="{27456859-03C8-B46B-E3EE-C5D6B6519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386" y="2132447"/>
            <a:ext cx="3234801" cy="3234801"/>
          </a:xfrm>
          <a:prstGeom prst="rect">
            <a:avLst/>
          </a:prstGeom>
        </p:spPr>
      </p:pic>
      <p:sp>
        <p:nvSpPr>
          <p:cNvPr id="27" name="Content Placeholder 26">
            <a:extLst>
              <a:ext uri="{FF2B5EF4-FFF2-40B4-BE49-F238E27FC236}">
                <a16:creationId xmlns:a16="http://schemas.microsoft.com/office/drawing/2014/main" xmlns="" id="{98E12944-8CD0-782B-EE1A-800E08B10455}"/>
              </a:ext>
            </a:extLst>
          </p:cNvPr>
          <p:cNvSpPr>
            <a:spLocks noGrp="1"/>
          </p:cNvSpPr>
          <p:nvPr>
            <p:ph idx="1"/>
          </p:nvPr>
        </p:nvSpPr>
        <p:spPr>
          <a:xfrm>
            <a:off x="6976648" y="1388150"/>
            <a:ext cx="4769598" cy="4571445"/>
          </a:xfrm>
        </p:spPr>
        <p:txBody>
          <a:bodyPr>
            <a:normAutofit lnSpcReduction="10000"/>
          </a:bodyPr>
          <a:lstStyle/>
          <a:p>
            <a:pPr>
              <a:lnSpc>
                <a:spcPct val="100000"/>
              </a:lnSpc>
            </a:pPr>
            <a:r>
              <a:rPr lang="en-US" sz="1800" b="1"/>
              <a:t>The first design </a:t>
            </a:r>
            <a:r>
              <a:rPr lang="en-US" sz="1800"/>
              <a:t>Smart Education: A modern educational building keeping pace with technological advancements in smart cities.</a:t>
            </a:r>
          </a:p>
          <a:p>
            <a:pPr>
              <a:lnSpc>
                <a:spcPct val="100000"/>
              </a:lnSpc>
            </a:pPr>
            <a:r>
              <a:rPr lang="en-US" sz="1800"/>
              <a:t>Technology in Education: Integrating technology into the learning environment to enhance learning and innovation.</a:t>
            </a:r>
          </a:p>
          <a:p>
            <a:pPr>
              <a:lnSpc>
                <a:spcPct val="100000"/>
              </a:lnSpc>
            </a:pPr>
            <a:r>
              <a:rPr lang="en-US" sz="1800" b="1"/>
              <a:t>The second design </a:t>
            </a:r>
            <a:r>
              <a:rPr lang="en-US" sz="1800"/>
              <a:t>Sustainable Smart City: A model of a solar-powered home in the city of tomorrow. </a:t>
            </a:r>
          </a:p>
          <a:p>
            <a:pPr>
              <a:lnSpc>
                <a:spcPct val="100000"/>
              </a:lnSpc>
            </a:pPr>
            <a:r>
              <a:rPr lang="en-US" sz="1900"/>
              <a:t>Clean Energy: Utilizing solar panels for clean and renewable electricity generation.</a:t>
            </a:r>
          </a:p>
          <a:p>
            <a:pPr>
              <a:lnSpc>
                <a:spcPct val="100000"/>
              </a:lnSpc>
            </a:pPr>
            <a:r>
              <a:rPr lang="en-US" sz="1900"/>
              <a:t>Environmental Sustainability: Focus on eco-friendly solutions and reducing reliance on traditional energy sources.</a:t>
            </a:r>
          </a:p>
        </p:txBody>
      </p:sp>
      <p:cxnSp>
        <p:nvCxnSpPr>
          <p:cNvPr id="41" name="Straight Connector 40">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367547"/>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21" name="Rectangle 20">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727A5B9-C033-895B-2BC9-FB5EAA90E221}"/>
              </a:ext>
            </a:extLst>
          </p:cNvPr>
          <p:cNvSpPr>
            <a:spLocks noGrp="1"/>
          </p:cNvSpPr>
          <p:nvPr>
            <p:ph type="title"/>
          </p:nvPr>
        </p:nvSpPr>
        <p:spPr>
          <a:xfrm>
            <a:off x="700087" y="913650"/>
            <a:ext cx="10691813" cy="946391"/>
          </a:xfrm>
        </p:spPr>
        <p:txBody>
          <a:bodyPr>
            <a:normAutofit/>
          </a:bodyPr>
          <a:lstStyle/>
          <a:p>
            <a:r>
              <a:rPr lang="en-US" sz="4400"/>
              <a:t>Visual Showcase</a:t>
            </a:r>
            <a:endParaRPr lang="ar-EG" sz="4400"/>
          </a:p>
        </p:txBody>
      </p:sp>
      <p:cxnSp>
        <p:nvCxnSpPr>
          <p:cNvPr id="23" name="Straight Connector 22">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road leading to a city&#10;&#10;AI-generated content may be incorrect.">
            <a:extLst>
              <a:ext uri="{FF2B5EF4-FFF2-40B4-BE49-F238E27FC236}">
                <a16:creationId xmlns:a16="http://schemas.microsoft.com/office/drawing/2014/main" xmlns="" id="{23B249B1-F6A8-B6C2-3A27-99D06E379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6" y="2227525"/>
            <a:ext cx="3284832" cy="3284832"/>
          </a:xfrm>
          <a:prstGeom prst="rect">
            <a:avLst/>
          </a:prstGeom>
        </p:spPr>
      </p:pic>
      <p:pic>
        <p:nvPicPr>
          <p:cNvPr id="7" name="Picture 6" descr="A house with a diagram of the same house&#10;&#10;AI-generated content may be incorrect.">
            <a:extLst>
              <a:ext uri="{FF2B5EF4-FFF2-40B4-BE49-F238E27FC236}">
                <a16:creationId xmlns:a16="http://schemas.microsoft.com/office/drawing/2014/main" xmlns="" id="{E2065FF8-F2C1-45CB-F919-33612D50E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938" y="2227525"/>
            <a:ext cx="3284832" cy="3284832"/>
          </a:xfrm>
          <a:prstGeom prst="rect">
            <a:avLst/>
          </a:prstGeom>
        </p:spPr>
      </p:pic>
      <p:sp>
        <p:nvSpPr>
          <p:cNvPr id="11" name="Content Placeholder 10">
            <a:extLst>
              <a:ext uri="{FF2B5EF4-FFF2-40B4-BE49-F238E27FC236}">
                <a16:creationId xmlns:a16="http://schemas.microsoft.com/office/drawing/2014/main" xmlns="" id="{3DC7263B-11CC-31B4-1E20-B1B9F1048521}"/>
              </a:ext>
            </a:extLst>
          </p:cNvPr>
          <p:cNvSpPr>
            <a:spLocks noGrp="1"/>
          </p:cNvSpPr>
          <p:nvPr>
            <p:ph idx="1"/>
          </p:nvPr>
        </p:nvSpPr>
        <p:spPr>
          <a:xfrm>
            <a:off x="6896618" y="1084522"/>
            <a:ext cx="4769598" cy="4789966"/>
          </a:xfrm>
        </p:spPr>
        <p:txBody>
          <a:bodyPr>
            <a:normAutofit lnSpcReduction="10000"/>
          </a:bodyPr>
          <a:lstStyle/>
          <a:p>
            <a:pPr>
              <a:lnSpc>
                <a:spcPct val="100000"/>
              </a:lnSpc>
            </a:pPr>
            <a:r>
              <a:rPr lang="en-US" sz="1800" b="1"/>
              <a:t>The first design </a:t>
            </a:r>
            <a:r>
              <a:rPr lang="en-US" sz="1800"/>
              <a:t>focused on efficiency, sustainability, and connectivity. </a:t>
            </a:r>
          </a:p>
          <a:p>
            <a:pPr>
              <a:lnSpc>
                <a:spcPct val="100000"/>
              </a:lnSpc>
            </a:pPr>
            <a:r>
              <a:rPr lang="en-US" sz="1800"/>
              <a:t>Smart Infrastructure: Advanced and connected roads and transportation systems. </a:t>
            </a:r>
          </a:p>
          <a:p>
            <a:pPr>
              <a:lnSpc>
                <a:spcPct val="100000"/>
              </a:lnSpc>
            </a:pPr>
            <a:r>
              <a:rPr lang="en-US" sz="1800"/>
              <a:t>Vision for the Future: Emphasizing that current technology paves the way for future cities.</a:t>
            </a:r>
          </a:p>
          <a:p>
            <a:pPr>
              <a:lnSpc>
                <a:spcPct val="100000"/>
              </a:lnSpc>
            </a:pPr>
            <a:r>
              <a:rPr lang="en-US" sz="1900" b="1"/>
              <a:t>The second design  </a:t>
            </a:r>
            <a:r>
              <a:rPr lang="en-US" sz="1900"/>
              <a:t>showcases the core elements of modern smart cities.</a:t>
            </a:r>
          </a:p>
          <a:p>
            <a:pPr>
              <a:lnSpc>
                <a:spcPct val="100000"/>
              </a:lnSpc>
            </a:pPr>
            <a:r>
              <a:rPr lang="en-US" sz="1800"/>
              <a:t>Technology Integration: Integrating the Internet of Things, Smart Health, Smart Mobility, and Smart Retail to enhance life.</a:t>
            </a:r>
          </a:p>
          <a:p>
            <a:pPr>
              <a:lnSpc>
                <a:spcPct val="100000"/>
              </a:lnSpc>
            </a:pPr>
            <a:r>
              <a:rPr lang="en-US" sz="1900"/>
              <a:t>Smart Home &amp; Smart Government: Technology applications in homes and government administration for increased efficiency and convenience.</a:t>
            </a:r>
          </a:p>
        </p:txBody>
      </p:sp>
      <p:cxnSp>
        <p:nvCxnSpPr>
          <p:cNvPr id="25" name="Straight Connector 24">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553146"/>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21" name="Rectangle 20">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5C822AA-C94F-E47D-37EF-3D9B030F2A3A}"/>
              </a:ext>
            </a:extLst>
          </p:cNvPr>
          <p:cNvSpPr>
            <a:spLocks noGrp="1"/>
          </p:cNvSpPr>
          <p:nvPr>
            <p:ph type="title"/>
          </p:nvPr>
        </p:nvSpPr>
        <p:spPr>
          <a:xfrm>
            <a:off x="700087" y="909637"/>
            <a:ext cx="10691813" cy="946391"/>
          </a:xfrm>
        </p:spPr>
        <p:txBody>
          <a:bodyPr>
            <a:normAutofit/>
          </a:bodyPr>
          <a:lstStyle/>
          <a:p>
            <a:r>
              <a:rPr lang="en-US" sz="4400"/>
              <a:t>Visual Showcase</a:t>
            </a:r>
            <a:endParaRPr lang="ar-EG" sz="4400"/>
          </a:p>
        </p:txBody>
      </p:sp>
      <p:cxnSp>
        <p:nvCxnSpPr>
          <p:cNvPr id="23" name="Straight Connector 22">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ity with buildings and arrows&#10;&#10;AI-generated content may be incorrect.">
            <a:extLst>
              <a:ext uri="{FF2B5EF4-FFF2-40B4-BE49-F238E27FC236}">
                <a16:creationId xmlns:a16="http://schemas.microsoft.com/office/drawing/2014/main" xmlns="" id="{FF252534-6E64-5428-9EF7-819F8330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19" y="2163555"/>
            <a:ext cx="3202907" cy="3202907"/>
          </a:xfrm>
          <a:prstGeom prst="rect">
            <a:avLst/>
          </a:prstGeom>
        </p:spPr>
      </p:pic>
      <p:pic>
        <p:nvPicPr>
          <p:cNvPr id="7" name="Picture 6" descr="A person standing on a stack of books&#10;&#10;AI-generated content may be incorrect.">
            <a:extLst>
              <a:ext uri="{FF2B5EF4-FFF2-40B4-BE49-F238E27FC236}">
                <a16:creationId xmlns:a16="http://schemas.microsoft.com/office/drawing/2014/main" xmlns="" id="{228041ED-6CC3-1EC5-51C6-5E91C3F56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30" y="2163555"/>
            <a:ext cx="3202906" cy="3202906"/>
          </a:xfrm>
          <a:prstGeom prst="rect">
            <a:avLst/>
          </a:prstGeom>
        </p:spPr>
      </p:pic>
      <p:sp>
        <p:nvSpPr>
          <p:cNvPr id="11" name="Content Placeholder 10">
            <a:extLst>
              <a:ext uri="{FF2B5EF4-FFF2-40B4-BE49-F238E27FC236}">
                <a16:creationId xmlns:a16="http://schemas.microsoft.com/office/drawing/2014/main" xmlns="" id="{BFE9B173-0AD0-ECB9-EE75-5C277304170F}"/>
              </a:ext>
            </a:extLst>
          </p:cNvPr>
          <p:cNvSpPr>
            <a:spLocks noGrp="1"/>
          </p:cNvSpPr>
          <p:nvPr>
            <p:ph idx="1"/>
          </p:nvPr>
        </p:nvSpPr>
        <p:spPr>
          <a:xfrm>
            <a:off x="7022352" y="1447801"/>
            <a:ext cx="4769598" cy="4364111"/>
          </a:xfrm>
        </p:spPr>
        <p:txBody>
          <a:bodyPr>
            <a:normAutofit/>
          </a:bodyPr>
          <a:lstStyle/>
          <a:p>
            <a:pPr>
              <a:lnSpc>
                <a:spcPct val="100000"/>
              </a:lnSpc>
            </a:pPr>
            <a:r>
              <a:rPr lang="en-US" sz="1800" b="1"/>
              <a:t>The first design </a:t>
            </a:r>
            <a:r>
              <a:rPr lang="en-US" sz="1800"/>
              <a:t>Growth and Expansion of the Smart City: The white arrows indicate the future expansion and growth of smart cities.</a:t>
            </a:r>
          </a:p>
          <a:p>
            <a:pPr>
              <a:lnSpc>
                <a:spcPct val="100000"/>
              </a:lnSpc>
            </a:pPr>
            <a:r>
              <a:rPr lang="en-US" sz="1800"/>
              <a:t>Urban Development: Modern buildings and skyscrapers represent the urban evolution in smart cities.</a:t>
            </a:r>
          </a:p>
          <a:p>
            <a:pPr>
              <a:lnSpc>
                <a:spcPct val="100000"/>
              </a:lnSpc>
            </a:pPr>
            <a:r>
              <a:rPr lang="en-US" sz="1800" b="1"/>
              <a:t>The second design </a:t>
            </a:r>
            <a:r>
              <a:rPr lang="en-US" sz="1800"/>
              <a:t>Smart City and the Next Generation: Focusing on the future of children in advanced smart cities. </a:t>
            </a:r>
          </a:p>
          <a:p>
            <a:pPr>
              <a:lnSpc>
                <a:spcPct val="100000"/>
              </a:lnSpc>
            </a:pPr>
            <a:r>
              <a:rPr lang="en-US" sz="1800"/>
              <a:t>Education is Key: The child standing on books symbolizes the importance of education in building the future.</a:t>
            </a:r>
          </a:p>
        </p:txBody>
      </p:sp>
      <p:cxnSp>
        <p:nvCxnSpPr>
          <p:cNvPr id="25" name="Straight Connector 24">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49553"/>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33" name="Straight Connector 3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xmlns="" id="{341BFA31-6544-45C2-9DA0-9E1C5E0B19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C1BC4ED-28E7-3A72-2BF7-C15723E24FFB}"/>
              </a:ext>
            </a:extLst>
          </p:cNvPr>
          <p:cNvSpPr>
            <a:spLocks noGrp="1"/>
          </p:cNvSpPr>
          <p:nvPr>
            <p:ph type="title"/>
          </p:nvPr>
        </p:nvSpPr>
        <p:spPr>
          <a:xfrm>
            <a:off x="695326" y="4742029"/>
            <a:ext cx="10765912" cy="925950"/>
          </a:xfrm>
        </p:spPr>
        <p:txBody>
          <a:bodyPr vert="horz" lIns="91440" tIns="45720" rIns="91440" bIns="45720" rtlCol="0" anchor="t">
            <a:normAutofit/>
          </a:bodyPr>
          <a:lstStyle/>
          <a:p>
            <a:r>
              <a:rPr lang="en-US" sz="5400"/>
              <a:t>MOCKUPS</a:t>
            </a:r>
          </a:p>
        </p:txBody>
      </p:sp>
      <p:pic>
        <p:nvPicPr>
          <p:cNvPr id="7" name="Picture 6" descr="A group of books on a screen&#10;&#10;AI-generated content may be incorrect.">
            <a:extLst>
              <a:ext uri="{FF2B5EF4-FFF2-40B4-BE49-F238E27FC236}">
                <a16:creationId xmlns:a16="http://schemas.microsoft.com/office/drawing/2014/main" xmlns="" id="{F3C3946D-6AB8-2E4A-5725-225295D8D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37" y="815487"/>
            <a:ext cx="5522254" cy="3686104"/>
          </a:xfrm>
          <a:prstGeom prst="rect">
            <a:avLst/>
          </a:prstGeom>
        </p:spPr>
      </p:pic>
      <p:pic>
        <p:nvPicPr>
          <p:cNvPr id="5" name="Content Placeholder 4" descr="A group of smart phones&#10;&#10;AI-generated content may be incorrect.">
            <a:extLst>
              <a:ext uri="{FF2B5EF4-FFF2-40B4-BE49-F238E27FC236}">
                <a16:creationId xmlns:a16="http://schemas.microsoft.com/office/drawing/2014/main" xmlns="" id="{3ABAA57A-4E01-1E76-D8D5-A838518BA2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838966"/>
            <a:ext cx="5522254" cy="3686104"/>
          </a:xfrm>
          <a:prstGeom prst="rect">
            <a:avLst/>
          </a:prstGeom>
        </p:spPr>
      </p:pic>
      <p:cxnSp>
        <p:nvCxnSpPr>
          <p:cNvPr id="36" name="Straight Connector 35">
            <a:extLst>
              <a:ext uri="{FF2B5EF4-FFF2-40B4-BE49-F238E27FC236}">
                <a16:creationId xmlns:a16="http://schemas.microsoft.com/office/drawing/2014/main" xmlns="" id="{DC36F877-5419-44C1-A2CD-376BDDDC3E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947797"/>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23" name="Straight Connector 2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341BFA31-6544-45C2-9DA0-9E1C5E0B19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7F3B22B-2E45-C3A1-4AB8-CB6B4B62032A}"/>
              </a:ext>
            </a:extLst>
          </p:cNvPr>
          <p:cNvSpPr>
            <a:spLocks noGrp="1"/>
          </p:cNvSpPr>
          <p:nvPr>
            <p:ph type="title"/>
          </p:nvPr>
        </p:nvSpPr>
        <p:spPr>
          <a:xfrm>
            <a:off x="695326" y="4742029"/>
            <a:ext cx="10765912" cy="925950"/>
          </a:xfrm>
        </p:spPr>
        <p:txBody>
          <a:bodyPr vert="horz" lIns="91440" tIns="45720" rIns="91440" bIns="45720" rtlCol="0" anchor="t">
            <a:normAutofit/>
          </a:bodyPr>
          <a:lstStyle/>
          <a:p>
            <a:r>
              <a:rPr lang="en-US" sz="5400"/>
              <a:t>MOCKUPS</a:t>
            </a:r>
            <a:endParaRPr lang="en-US" sz="5400"/>
          </a:p>
        </p:txBody>
      </p:sp>
      <p:pic>
        <p:nvPicPr>
          <p:cNvPr id="7" name="Picture 6" descr="A screenshot of a smart phone&#10;&#10;AI-generated content may be incorrect.">
            <a:extLst>
              <a:ext uri="{FF2B5EF4-FFF2-40B4-BE49-F238E27FC236}">
                <a16:creationId xmlns:a16="http://schemas.microsoft.com/office/drawing/2014/main" xmlns="" id="{7EA8E4E9-D20B-FE79-7431-E2252293F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91" y="773696"/>
            <a:ext cx="5774681" cy="3854599"/>
          </a:xfrm>
          <a:prstGeom prst="rect">
            <a:avLst/>
          </a:prstGeom>
        </p:spPr>
      </p:pic>
      <p:pic>
        <p:nvPicPr>
          <p:cNvPr id="5" name="Content Placeholder 4" descr="A screen shot of a phone&#10;&#10;AI-generated content may be incorrect.">
            <a:extLst>
              <a:ext uri="{FF2B5EF4-FFF2-40B4-BE49-F238E27FC236}">
                <a16:creationId xmlns:a16="http://schemas.microsoft.com/office/drawing/2014/main" xmlns="" id="{83A14B87-21A1-10A1-D6D6-B92E30B6A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6588" y="757748"/>
            <a:ext cx="3873817" cy="3873817"/>
          </a:xfrm>
          <a:prstGeom prst="rect">
            <a:avLst/>
          </a:prstGeom>
        </p:spPr>
      </p:pic>
      <p:cxnSp>
        <p:nvCxnSpPr>
          <p:cNvPr id="29" name="Straight Connector 28">
            <a:extLst>
              <a:ext uri="{FF2B5EF4-FFF2-40B4-BE49-F238E27FC236}">
                <a16:creationId xmlns:a16="http://schemas.microsoft.com/office/drawing/2014/main" xmlns="" id="{DC36F877-5419-44C1-A2CD-376BDDDC3E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148456"/>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43" name="Rectangle 42">
            <a:extLst>
              <a:ext uri="{FF2B5EF4-FFF2-40B4-BE49-F238E27FC236}">
                <a16:creationId xmlns:a16="http://schemas.microsoft.com/office/drawing/2014/main" xmlns="" id="{4109E738-3B9E-4529-9D47-C9708D612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11D70C8-D01F-3E6F-1338-8EAF5F63405F}"/>
              </a:ext>
            </a:extLst>
          </p:cNvPr>
          <p:cNvSpPr>
            <a:spLocks noGrp="1"/>
          </p:cNvSpPr>
          <p:nvPr>
            <p:ph type="title"/>
          </p:nvPr>
        </p:nvSpPr>
        <p:spPr>
          <a:xfrm>
            <a:off x="700087" y="909637"/>
            <a:ext cx="3968165" cy="1316736"/>
          </a:xfrm>
        </p:spPr>
        <p:txBody>
          <a:bodyPr>
            <a:normAutofit/>
          </a:bodyPr>
          <a:lstStyle/>
          <a:p>
            <a:r>
              <a:rPr lang="en-US" sz="4400"/>
              <a:t>Programs </a:t>
            </a:r>
            <a:endParaRPr lang="ar-EG" sz="4400"/>
          </a:p>
        </p:txBody>
      </p:sp>
      <p:cxnSp>
        <p:nvCxnSpPr>
          <p:cNvPr id="45" name="Straight Connector 44">
            <a:extLst>
              <a:ext uri="{FF2B5EF4-FFF2-40B4-BE49-F238E27FC236}">
                <a16:creationId xmlns:a16="http://schemas.microsoft.com/office/drawing/2014/main" xmlns="" id="{C896A13E-5C9D-4C6C-B52D-A2C74DEFC84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descr="A blue square with a letter in it&#10;&#10;AI-generated content may be incorrect.">
            <a:extLst>
              <a:ext uri="{FF2B5EF4-FFF2-40B4-BE49-F238E27FC236}">
                <a16:creationId xmlns:a16="http://schemas.microsoft.com/office/drawing/2014/main" xmlns="" id="{D888FA5B-A2B2-CC7A-AF8A-318D7194120F}"/>
              </a:ext>
            </a:extLst>
          </p:cNvPr>
          <p:cNvPicPr>
            <a:picLocks noChangeAspect="1"/>
          </p:cNvPicPr>
          <p:nvPr/>
        </p:nvPicPr>
        <p:blipFill>
          <a:blip r:embed="rId3">
            <a:extLst>
              <a:ext uri="{28A0092B-C50C-407E-A947-70E740481C1C}">
                <a14:useLocalDpi xmlns:a14="http://schemas.microsoft.com/office/drawing/2010/main" val="0"/>
              </a:ext>
            </a:extLst>
          </a:blip>
          <a:srcRect t="353" r="-4" b="-4"/>
          <a:stretch>
            <a:fillRect/>
          </a:stretch>
        </p:blipFill>
        <p:spPr>
          <a:xfrm>
            <a:off x="5239340" y="552923"/>
            <a:ext cx="3476626" cy="3464344"/>
          </a:xfrm>
          <a:prstGeom prst="rect">
            <a:avLst/>
          </a:prstGeom>
        </p:spPr>
      </p:pic>
      <p:pic>
        <p:nvPicPr>
          <p:cNvPr id="34" name="Picture 33" descr="A logo with a pink border&#10;&#10;AI-generated content may be incorrect.">
            <a:extLst>
              <a:ext uri="{FF2B5EF4-FFF2-40B4-BE49-F238E27FC236}">
                <a16:creationId xmlns:a16="http://schemas.microsoft.com/office/drawing/2014/main" xmlns="" id="{F0C7F926-2753-6CA9-85C2-67B3ACCC7F9B}"/>
              </a:ext>
            </a:extLst>
          </p:cNvPr>
          <p:cNvPicPr>
            <a:picLocks noChangeAspect="1"/>
          </p:cNvPicPr>
          <p:nvPr/>
        </p:nvPicPr>
        <p:blipFill>
          <a:blip r:embed="rId4">
            <a:extLst>
              <a:ext uri="{28A0092B-C50C-407E-A947-70E740481C1C}">
                <a14:useLocalDpi xmlns:a14="http://schemas.microsoft.com/office/drawing/2010/main" val="0"/>
              </a:ext>
            </a:extLst>
          </a:blip>
          <a:srcRect l="384" r="1253" b="1"/>
          <a:stretch>
            <a:fillRect/>
          </a:stretch>
        </p:blipFill>
        <p:spPr>
          <a:xfrm>
            <a:off x="8411255" y="586470"/>
            <a:ext cx="3338100" cy="3393611"/>
          </a:xfrm>
          <a:prstGeom prst="rect">
            <a:avLst/>
          </a:prstGeom>
        </p:spPr>
      </p:pic>
      <p:pic>
        <p:nvPicPr>
          <p:cNvPr id="28" name="Content Placeholder 27" descr="A green square with white letters on it&#10;&#10;AI-generated content may be incorrect.">
            <a:extLst>
              <a:ext uri="{FF2B5EF4-FFF2-40B4-BE49-F238E27FC236}">
                <a16:creationId xmlns:a16="http://schemas.microsoft.com/office/drawing/2014/main" xmlns="" id="{5E11895A-9F98-E067-C38D-DD83F6A4A235}"/>
              </a:ext>
            </a:extLst>
          </p:cNvPr>
          <p:cNvPicPr>
            <a:picLocks noChangeAspect="1"/>
          </p:cNvPicPr>
          <p:nvPr/>
        </p:nvPicPr>
        <p:blipFill>
          <a:blip r:embed="rId5">
            <a:extLst>
              <a:ext uri="{28A0092B-C50C-407E-A947-70E740481C1C}">
                <a14:useLocalDpi xmlns:a14="http://schemas.microsoft.com/office/drawing/2010/main" val="0"/>
              </a:ext>
            </a:extLst>
          </a:blip>
          <a:srcRect l="31618" r="-1" b="-1"/>
          <a:stretch>
            <a:fillRect/>
          </a:stretch>
        </p:blipFill>
        <p:spPr>
          <a:xfrm>
            <a:off x="5310196" y="3464395"/>
            <a:ext cx="3476626" cy="3393611"/>
          </a:xfrm>
          <a:prstGeom prst="rect">
            <a:avLst/>
          </a:prstGeom>
        </p:spPr>
      </p:pic>
      <p:pic>
        <p:nvPicPr>
          <p:cNvPr id="36" name="Picture 35" descr="A black and orange square with a letter in it&#10;&#10;AI-generated content may be incorrect.">
            <a:extLst>
              <a:ext uri="{FF2B5EF4-FFF2-40B4-BE49-F238E27FC236}">
                <a16:creationId xmlns:a16="http://schemas.microsoft.com/office/drawing/2014/main" xmlns="" id="{6FFC2A89-612F-E206-C407-360845531E55}"/>
              </a:ext>
            </a:extLst>
          </p:cNvPr>
          <p:cNvPicPr>
            <a:picLocks noChangeAspect="1"/>
          </p:cNvPicPr>
          <p:nvPr/>
        </p:nvPicPr>
        <p:blipFill>
          <a:blip r:embed="rId6">
            <a:extLst>
              <a:ext uri="{28A0092B-C50C-407E-A947-70E740481C1C}">
                <a14:useLocalDpi xmlns:a14="http://schemas.microsoft.com/office/drawing/2010/main" val="0"/>
              </a:ext>
            </a:extLst>
          </a:blip>
          <a:srcRect t="414" r="-3" b="-3"/>
          <a:stretch>
            <a:fillRect/>
          </a:stretch>
        </p:blipFill>
        <p:spPr>
          <a:xfrm>
            <a:off x="8777508" y="3536570"/>
            <a:ext cx="2751116" cy="2739738"/>
          </a:xfrm>
          <a:prstGeom prst="rect">
            <a:avLst/>
          </a:prstGeom>
        </p:spPr>
      </p:pic>
      <p:pic>
        <p:nvPicPr>
          <p:cNvPr id="38" name="Picture 37" descr="A rainbow colored letter a&#10;&#10;AI-generated content may be incorrect.">
            <a:extLst>
              <a:ext uri="{FF2B5EF4-FFF2-40B4-BE49-F238E27FC236}">
                <a16:creationId xmlns:a16="http://schemas.microsoft.com/office/drawing/2014/main" xmlns="" id="{01368197-07BA-8545-CDBA-BDE514F9C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69" y="1619639"/>
            <a:ext cx="11990407" cy="7993604"/>
          </a:xfrm>
          <a:prstGeom prst="rect">
            <a:avLst/>
          </a:prstGeom>
        </p:spPr>
      </p:pic>
    </p:spTree>
    <p:extLst>
      <p:ext uri="{BB962C8B-B14F-4D97-AF65-F5344CB8AC3E}">
        <p14:creationId xmlns:p14="http://schemas.microsoft.com/office/powerpoint/2010/main" val="1623440568"/>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23" name="Straight Connector 2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341BFA31-6544-45C2-9DA0-9E1C5E0B19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4DD90E-4704-91A0-A4D6-C65DCCFE5C79}"/>
              </a:ext>
            </a:extLst>
          </p:cNvPr>
          <p:cNvSpPr>
            <a:spLocks noGrp="1"/>
          </p:cNvSpPr>
          <p:nvPr>
            <p:ph type="title"/>
          </p:nvPr>
        </p:nvSpPr>
        <p:spPr>
          <a:xfrm>
            <a:off x="695326" y="4742029"/>
            <a:ext cx="10765912" cy="925950"/>
          </a:xfrm>
        </p:spPr>
        <p:txBody>
          <a:bodyPr vert="horz" lIns="91440" tIns="45720" rIns="91440" bIns="45720" rtlCol="0" anchor="t">
            <a:normAutofit/>
          </a:bodyPr>
          <a:lstStyle/>
          <a:p>
            <a:r>
              <a:rPr lang="en-US" sz="5400"/>
              <a:t>MOCKUPS</a:t>
            </a:r>
          </a:p>
        </p:txBody>
      </p:sp>
      <p:pic>
        <p:nvPicPr>
          <p:cNvPr id="7" name="Picture 6" descr="A computer screens with text&#10;&#10;AI-generated content may be incorrect.">
            <a:extLst>
              <a:ext uri="{FF2B5EF4-FFF2-40B4-BE49-F238E27FC236}">
                <a16:creationId xmlns:a16="http://schemas.microsoft.com/office/drawing/2014/main" xmlns="" id="{9664D7E5-7AE8-3BBE-EC0D-DCA810DD1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32" y="1447801"/>
            <a:ext cx="5720617" cy="2860308"/>
          </a:xfrm>
          <a:prstGeom prst="rect">
            <a:avLst/>
          </a:prstGeom>
        </p:spPr>
      </p:pic>
      <p:pic>
        <p:nvPicPr>
          <p:cNvPr id="5" name="Content Placeholder 4" descr="A smart phone and a cell phone&#10;&#10;AI-generated content may be incorrect.">
            <a:extLst>
              <a:ext uri="{FF2B5EF4-FFF2-40B4-BE49-F238E27FC236}">
                <a16:creationId xmlns:a16="http://schemas.microsoft.com/office/drawing/2014/main" xmlns="" id="{E3A3D368-13F3-6EEA-98E8-46ACB6EAB4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9535" y="842032"/>
            <a:ext cx="4943253" cy="3707440"/>
          </a:xfrm>
          <a:prstGeom prst="rect">
            <a:avLst/>
          </a:prstGeom>
        </p:spPr>
      </p:pic>
      <p:cxnSp>
        <p:nvCxnSpPr>
          <p:cNvPr id="29" name="Straight Connector 28">
            <a:extLst>
              <a:ext uri="{FF2B5EF4-FFF2-40B4-BE49-F238E27FC236}">
                <a16:creationId xmlns:a16="http://schemas.microsoft.com/office/drawing/2014/main" xmlns="" id="{DC36F877-5419-44C1-A2CD-376BDDDC3E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639668"/>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9" name="Straight Connector 8">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096D7AD-239D-C078-8761-2BADAF41622C}"/>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4400"/>
              <a:t>Motion graphic video</a:t>
            </a:r>
          </a:p>
        </p:txBody>
      </p:sp>
      <p:cxnSp>
        <p:nvCxnSpPr>
          <p:cNvPr id="15" name="Straight Connector 14">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WhatsApp Video 2025-04-10 at 04.06.38_1248d101">
            <a:hlinkClick action="ppaction://media"/>
            <a:extLst>
              <a:ext uri="{FF2B5EF4-FFF2-40B4-BE49-F238E27FC236}">
                <a16:creationId xmlns:a16="http://schemas.microsoft.com/office/drawing/2014/main" xmlns="" id="{CD2DD3E9-442C-21E8-B6EB-5765DD808221}"/>
              </a:ext>
            </a:extLst>
          </p:cNvPr>
          <p:cNvPicPr>
            <a:picLocks noGrp="1" noChangeAspect="1"/>
          </p:cNvPicPr>
          <p:nvPr>
            <p:ph idx="1"/>
            <a:videoFile r:link="rId3"/>
            <p:extLst>
              <p:ext uri="{DAA4B4D4-6D71-4841-9C94-3DE7FCFB9230}">
                <p14:media xmlns:p14="http://schemas.microsoft.com/office/powerpoint/2010/main" r:embed="rId4"/>
              </p:ext>
            </p:extLst>
          </p:nvPr>
        </p:nvPicPr>
        <p:blipFill>
          <a:blip r:embed="rId2"/>
          <a:stretch>
            <a:fillRect/>
          </a:stretch>
        </p:blipFill>
        <p:spPr>
          <a:xfrm>
            <a:off x="3663172" y="1139595"/>
            <a:ext cx="7788955" cy="4381752"/>
          </a:xfrm>
          <a:prstGeom prst="rect">
            <a:avLst/>
          </a:prstGeom>
        </p:spPr>
      </p:pic>
    </p:spTree>
    <p:extLst>
      <p:ext uri="{BB962C8B-B14F-4D97-AF65-F5344CB8AC3E}">
        <p14:creationId xmlns:p14="http://schemas.microsoft.com/office/powerpoint/2010/main" val="2045325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75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endCondLst>
                    <p:cond evt="onNext" delay="0">
                      <p:tgtEl>
                        <p:sldTgt/>
                      </p:tgtEl>
                    </p:cond>
                    <p:cond evt="onPrev">
                      <p:tgtEl>
                        <p:sldTgt/>
                      </p:tgtEl>
                    </p:cond>
                  </p:end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cxnSp>
        <p:nvCxnSpPr>
          <p:cNvPr id="45" name="Straight Connector 4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4"/>
            </p:custDataLst>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5"/>
            </p:custDataLst>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xmlns="" id="{35A8B9ED-4476-44C5-9209-0146C28B53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6"/>
            </p:custDataLst>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8EA21CF-7698-C461-A17F-86CCBC428EDB}"/>
              </a:ext>
            </a:extLst>
          </p:cNvPr>
          <p:cNvSpPr>
            <a:spLocks noGrp="1"/>
          </p:cNvSpPr>
          <p:nvPr>
            <p:ph type="title"/>
            <p:custDataLst>
              <p:tags r:id="rId7"/>
            </p:custDataLst>
          </p:nvPr>
        </p:nvSpPr>
        <p:spPr>
          <a:xfrm>
            <a:off x="1018137" y="1126044"/>
            <a:ext cx="3375790" cy="3914947"/>
          </a:xfrm>
        </p:spPr>
        <p:txBody>
          <a:bodyPr vert="horz" lIns="91440" tIns="45720" rIns="91440" bIns="45720" rtlCol="0" anchor="t">
            <a:normAutofit/>
          </a:bodyPr>
          <a:lstStyle/>
          <a:p>
            <a:r>
              <a:rPr lang="en-US" sz="4400"/>
              <a:t>OUR MAGAZINE</a:t>
            </a:r>
          </a:p>
        </p:txBody>
      </p:sp>
      <p:sp>
        <p:nvSpPr>
          <p:cNvPr id="22" name="Content Placeholder 21">
            <a:extLst>
              <a:ext uri="{FF2B5EF4-FFF2-40B4-BE49-F238E27FC236}">
                <a16:creationId xmlns:a16="http://schemas.microsoft.com/office/drawing/2014/main" xmlns="" id="{047BEDA8-4975-8A0B-FCF9-A1F26D809DED}"/>
              </a:ext>
            </a:extLst>
          </p:cNvPr>
          <p:cNvSpPr>
            <a:spLocks noGrp="1"/>
          </p:cNvSpPr>
          <p:nvPr>
            <p:ph idx="1"/>
            <p:custDataLst>
              <p:tags r:id="rId8"/>
            </p:custDataLst>
          </p:nvPr>
        </p:nvSpPr>
        <p:spPr>
          <a:xfrm>
            <a:off x="6150353" y="5184594"/>
            <a:ext cx="2732218" cy="832361"/>
          </a:xfrm>
        </p:spPr>
        <p:txBody>
          <a:bodyPr vert="horz" lIns="91440" tIns="45720" rIns="91440" bIns="45720" rtlCol="0" anchor="b">
            <a:normAutofit/>
          </a:bodyPr>
          <a:lstStyle/>
          <a:p>
            <a:pPr marL="0" indent="0">
              <a:buNone/>
            </a:pPr>
            <a:r>
              <a:rPr lang="en-US" sz="1800" b="1"/>
              <a:t>SCAN ME TO SEE MORE</a:t>
            </a:r>
          </a:p>
        </p:txBody>
      </p:sp>
      <p:cxnSp>
        <p:nvCxnSpPr>
          <p:cNvPr id="51" name="Straight Connector 50">
            <a:extLst>
              <a:ext uri="{FF2B5EF4-FFF2-40B4-BE49-F238E27FC236}">
                <a16:creationId xmlns:a16="http://schemas.microsoft.com/office/drawing/2014/main" xmlns="" id="{C25D32A2-9FC1-4397-9A7C-9D84021CB4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9"/>
            </p:custDataLst>
            <p:extLst>
              <p:ext uri="{386F3935-93C4-4BCD-93E2-E3B085C9AB24}">
                <p16:designElem xmlns:p16="http://schemas.microsoft.com/office/powerpoint/2015/main" xmlns="" val="1"/>
              </p:ext>
            </p:extLst>
          </p:nvPr>
        </p:nvCxnSpPr>
        <p:spPr>
          <a:xfrm>
            <a:off x="685800" y="753214"/>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descr="A advertisement for a smart city&#10;&#10;AI-generated content may be incorrect.">
            <a:extLst>
              <a:ext uri="{FF2B5EF4-FFF2-40B4-BE49-F238E27FC236}">
                <a16:creationId xmlns:a16="http://schemas.microsoft.com/office/drawing/2014/main" xmlns="" id="{8AD65238-2F84-A291-8EF4-7D802CF78574}"/>
              </a:ext>
            </a:extLst>
          </p:cNvPr>
          <p:cNvPicPr>
            <a:picLocks noChangeAspect="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a:xfrm>
            <a:off x="6205844" y="884102"/>
            <a:ext cx="2057846" cy="2663879"/>
          </a:xfrm>
          <a:prstGeom prst="rect">
            <a:avLst/>
          </a:prstGeom>
        </p:spPr>
      </p:pic>
      <p:pic>
        <p:nvPicPr>
          <p:cNvPr id="14" name="Picture 13" descr="A close-up of a brochure&#10;&#10;AI-generated content may be incorrect.">
            <a:extLst>
              <a:ext uri="{FF2B5EF4-FFF2-40B4-BE49-F238E27FC236}">
                <a16:creationId xmlns:a16="http://schemas.microsoft.com/office/drawing/2014/main" xmlns="" id="{03C2467B-FBFC-249D-35E8-7BB018E4F07A}"/>
              </a:ext>
            </a:extLst>
          </p:cNvPr>
          <p:cNvPicPr>
            <a:picLocks noChangeAspect="1"/>
          </p:cNvPicPr>
          <p:nvPr>
            <p:custDataLst>
              <p:tags r:id="rId13"/>
            </p:custDataLst>
          </p:nvPr>
        </p:nvPicPr>
        <p:blipFill>
          <a:blip r:embed="rId12">
            <a:extLst>
              <a:ext uri="{28A0092B-C50C-407E-A947-70E740481C1C}">
                <a14:useLocalDpi xmlns:a14="http://schemas.microsoft.com/office/drawing/2010/main" val="0"/>
              </a:ext>
            </a:extLst>
          </a:blip>
          <a:stretch>
            <a:fillRect/>
          </a:stretch>
        </p:blipFill>
        <p:spPr>
          <a:xfrm>
            <a:off x="8324550" y="875479"/>
            <a:ext cx="2057846" cy="2663879"/>
          </a:xfrm>
          <a:prstGeom prst="rect">
            <a:avLst/>
          </a:prstGeom>
        </p:spPr>
      </p:pic>
      <p:pic>
        <p:nvPicPr>
          <p:cNvPr id="20" name="Picture 19" descr="A qr code on a white background&#10;&#10;AI-generated content may be incorrect.">
            <a:extLst>
              <a:ext uri="{FF2B5EF4-FFF2-40B4-BE49-F238E27FC236}">
                <a16:creationId xmlns:a16="http://schemas.microsoft.com/office/drawing/2014/main" xmlns="" id="{B0C9E755-2A64-D900-0EC0-13EFBF74AD90}"/>
              </a:ext>
            </a:extLst>
          </p:cNvPr>
          <p:cNvPicPr>
            <a:picLocks noChangeAspect="1"/>
          </p:cNvPicPr>
          <p:nvPr>
            <p:custDataLst>
              <p:tags r:id="rId15"/>
            </p:custDataLst>
          </p:nvPr>
        </p:nvPicPr>
        <p:blipFill>
          <a:blip r:embed="rId14">
            <a:extLst>
              <a:ext uri="{28A0092B-C50C-407E-A947-70E740481C1C}">
                <a14:useLocalDpi xmlns:a14="http://schemas.microsoft.com/office/drawing/2010/main" val="0"/>
              </a:ext>
            </a:extLst>
          </a:blip>
          <a:stretch>
            <a:fillRect/>
          </a:stretch>
        </p:blipFill>
        <p:spPr>
          <a:xfrm>
            <a:off x="6538161" y="3651457"/>
            <a:ext cx="1592251" cy="1592251"/>
          </a:xfrm>
          <a:prstGeom prst="rect">
            <a:avLst/>
          </a:prstGeom>
        </p:spPr>
      </p:pic>
      <p:pic>
        <p:nvPicPr>
          <p:cNvPr id="6" name="Content Placeholder 5" descr="A close-up of a newspaper&#10;&#10;AI-generated content may be incorrect.">
            <a:extLst>
              <a:ext uri="{FF2B5EF4-FFF2-40B4-BE49-F238E27FC236}">
                <a16:creationId xmlns:a16="http://schemas.microsoft.com/office/drawing/2014/main" xmlns="" id="{8DC4CD9B-B712-BE0C-441C-F863B1349298}"/>
              </a:ext>
            </a:extLst>
          </p:cNvPr>
          <p:cNvPicPr>
            <a:picLocks noChangeAspect="1"/>
          </p:cNvPicPr>
          <p:nvPr>
            <p:custDataLst>
              <p:tags r:id="rId17"/>
            </p:custDataLst>
          </p:nvPr>
        </p:nvPicPr>
        <p:blipFill>
          <a:blip r:embed="rId16">
            <a:extLst>
              <a:ext uri="{28A0092B-C50C-407E-A947-70E740481C1C}">
                <a14:useLocalDpi xmlns:a14="http://schemas.microsoft.com/office/drawing/2010/main" val="0"/>
              </a:ext>
            </a:extLst>
          </a:blip>
          <a:stretch>
            <a:fillRect/>
          </a:stretch>
        </p:blipFill>
        <p:spPr>
          <a:xfrm>
            <a:off x="8378456" y="3578024"/>
            <a:ext cx="1924257" cy="2490948"/>
          </a:xfrm>
          <a:prstGeom prst="rect">
            <a:avLst/>
          </a:prstGeom>
        </p:spPr>
      </p:pic>
    </p:spTree>
    <p:extLst>
      <p:ext uri="{BB962C8B-B14F-4D97-AF65-F5344CB8AC3E}">
        <p14:creationId xmlns:p14="http://schemas.microsoft.com/office/powerpoint/2010/main" val="246864312"/>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useBgFill="1">
        <p:nvSpPr>
          <p:cNvPr id="8" name="Rectangle 7">
            <a:extLst>
              <a:ext uri="{FF2B5EF4-FFF2-40B4-BE49-F238E27FC236}">
                <a16:creationId xmlns:a16="http://schemas.microsoft.com/office/drawing/2014/main" xmlns="" id="{6B3CA38D-7BB0-4D35-BE00-0F48766027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4"/>
            </p:custDataLst>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AB9DD00-DE74-A50F-D7B1-AA845C5E3300}"/>
              </a:ext>
            </a:extLst>
          </p:cNvPr>
          <p:cNvSpPr>
            <a:spLocks noGrp="1"/>
          </p:cNvSpPr>
          <p:nvPr>
            <p:ph type="title"/>
            <p:custDataLst>
              <p:tags r:id="rId5"/>
            </p:custDataLst>
          </p:nvPr>
        </p:nvSpPr>
        <p:spPr>
          <a:xfrm>
            <a:off x="700635" y="913218"/>
            <a:ext cx="10691265" cy="1371030"/>
          </a:xfrm>
        </p:spPr>
        <p:txBody>
          <a:bodyPr>
            <a:normAutofit/>
          </a:bodyPr>
          <a:lstStyle/>
          <a:p>
            <a:r>
              <a:rPr lang="en-US" sz="4400"/>
              <a:t>COLORS AND FONTS</a:t>
            </a:r>
            <a:endParaRPr lang="ar-EG" sz="4400"/>
          </a:p>
        </p:txBody>
      </p:sp>
      <p:cxnSp>
        <p:nvCxnSpPr>
          <p:cNvPr id="10" name="Straight Connector 9">
            <a:extLst>
              <a:ext uri="{FF2B5EF4-FFF2-40B4-BE49-F238E27FC236}">
                <a16:creationId xmlns:a16="http://schemas.microsoft.com/office/drawing/2014/main" xmlns="" id="{4514FD1B-A0BF-4C73-A68E-4B1F7299F6A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6"/>
            </p:custDataLst>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A0B5AA-1408-3E1E-CCAE-925D51B05082}"/>
              </a:ext>
            </a:extLst>
          </p:cNvPr>
          <p:cNvSpPr>
            <a:spLocks noGrp="1"/>
          </p:cNvSpPr>
          <p:nvPr>
            <p:ph idx="1"/>
            <p:custDataLst>
              <p:tags r:id="rId7"/>
            </p:custDataLst>
          </p:nvPr>
        </p:nvSpPr>
        <p:spPr>
          <a:xfrm>
            <a:off x="1110880" y="1911836"/>
            <a:ext cx="12513755" cy="3222973"/>
          </a:xfrm>
        </p:spPr>
        <p:txBody>
          <a:bodyPr>
            <a:normAutofit/>
          </a:bodyPr>
          <a:lstStyle/>
          <a:p>
            <a:pPr marL="0" indent="0">
              <a:buNone/>
            </a:pPr>
            <a:r>
              <a:rPr lang="en-US" sz="2400" b="1"/>
              <a:t>FONT : YU GOTHIC UI BOLD \ SEMIBOLD</a:t>
            </a:r>
          </a:p>
          <a:p>
            <a:pPr marL="0" indent="0">
              <a:buNone/>
            </a:pPr>
            <a:endParaRPr lang="en-US" b="1"/>
          </a:p>
          <a:p>
            <a:pPr marL="0" indent="0">
              <a:buNone/>
            </a:pPr>
            <a:r>
              <a:rPr lang="en-US" sz="2400" b="1"/>
              <a:t>COLORS</a:t>
            </a:r>
            <a:r>
              <a:rPr lang="en-US" b="1"/>
              <a:t> </a:t>
            </a:r>
          </a:p>
          <a:p>
            <a:pPr marL="0" indent="0">
              <a:buNone/>
            </a:pPr>
            <a:endParaRPr lang="en-US" b="1"/>
          </a:p>
        </p:txBody>
      </p:sp>
      <p:cxnSp>
        <p:nvCxnSpPr>
          <p:cNvPr id="12" name="Straight Connector 11">
            <a:extLst>
              <a:ext uri="{FF2B5EF4-FFF2-40B4-BE49-F238E27FC236}">
                <a16:creationId xmlns:a16="http://schemas.microsoft.com/office/drawing/2014/main" xmlns="" id="{18B100A6-1EBC-40AB-BB7E-26807F3CFC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8"/>
            </p:custDataLst>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hought Bubble: Cloud 3">
            <a:extLst>
              <a:ext uri="{FF2B5EF4-FFF2-40B4-BE49-F238E27FC236}">
                <a16:creationId xmlns:a16="http://schemas.microsoft.com/office/drawing/2014/main" xmlns="" id="{592DEDD0-8DE2-8F46-8179-87ED3761B6DE}"/>
              </a:ext>
            </a:extLst>
          </p:cNvPr>
          <p:cNvSpPr/>
          <p:nvPr>
            <p:custDataLst>
              <p:tags r:id="rId9"/>
            </p:custDataLst>
          </p:nvPr>
        </p:nvSpPr>
        <p:spPr>
          <a:xfrm>
            <a:off x="800100" y="3527689"/>
            <a:ext cx="1920671" cy="863433"/>
          </a:xfrm>
          <a:prstGeom prst="cloudCallout">
            <a:avLst/>
          </a:prstGeom>
          <a:solidFill>
            <a:srgbClr val="1C58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#1C588C</a:t>
            </a:r>
            <a:endParaRPr lang="ar-EG"/>
          </a:p>
        </p:txBody>
      </p:sp>
      <p:sp>
        <p:nvSpPr>
          <p:cNvPr id="6" name="Thought Bubble: Cloud 5">
            <a:extLst>
              <a:ext uri="{FF2B5EF4-FFF2-40B4-BE49-F238E27FC236}">
                <a16:creationId xmlns:a16="http://schemas.microsoft.com/office/drawing/2014/main" xmlns="" id="{5BE7AF87-9854-627F-00B8-07DD85EF00C6}"/>
              </a:ext>
            </a:extLst>
          </p:cNvPr>
          <p:cNvSpPr/>
          <p:nvPr>
            <p:custDataLst>
              <p:tags r:id="rId10"/>
            </p:custDataLst>
          </p:nvPr>
        </p:nvSpPr>
        <p:spPr>
          <a:xfrm>
            <a:off x="3318772" y="3429000"/>
            <a:ext cx="1779998" cy="863433"/>
          </a:xfrm>
          <a:prstGeom prst="cloudCallout">
            <a:avLst/>
          </a:prstGeom>
          <a:solidFill>
            <a:srgbClr val="F2F2F2"/>
          </a:solidFill>
          <a:ln w="12700" cap="flat" cmpd="sng" algn="ctr">
            <a:solidFill>
              <a:schemeClr val="accent2">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rPr>
              <a:t>#F2F2F2</a:t>
            </a:r>
            <a:endParaRPr lang="ar-EG">
              <a:solidFill>
                <a:schemeClr val="tx1">
                  <a:lumMod val="95000"/>
                  <a:lumOff val="5000"/>
                </a:schemeClr>
              </a:solidFill>
            </a:endParaRPr>
          </a:p>
        </p:txBody>
      </p:sp>
      <p:sp>
        <p:nvSpPr>
          <p:cNvPr id="7" name="Thought Bubble: Cloud 6">
            <a:extLst>
              <a:ext uri="{FF2B5EF4-FFF2-40B4-BE49-F238E27FC236}">
                <a16:creationId xmlns:a16="http://schemas.microsoft.com/office/drawing/2014/main" xmlns="" id="{1AA3BB93-BA4C-A62F-B220-4CD6F6C88760}"/>
              </a:ext>
            </a:extLst>
          </p:cNvPr>
          <p:cNvSpPr/>
          <p:nvPr>
            <p:custDataLst>
              <p:tags r:id="rId11"/>
            </p:custDataLst>
          </p:nvPr>
        </p:nvSpPr>
        <p:spPr>
          <a:xfrm>
            <a:off x="5920505" y="3429000"/>
            <a:ext cx="1779998" cy="863432"/>
          </a:xfrm>
          <a:prstGeom prst="cloudCallout">
            <a:avLst/>
          </a:prstGeom>
          <a:solidFill>
            <a:srgbClr val="2D5F7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#2D5F73</a:t>
            </a:r>
            <a:endParaRPr lang="ar-EG"/>
          </a:p>
        </p:txBody>
      </p:sp>
      <p:sp>
        <p:nvSpPr>
          <p:cNvPr id="14" name="Thought Bubble: Cloud 13">
            <a:extLst>
              <a:ext uri="{FF2B5EF4-FFF2-40B4-BE49-F238E27FC236}">
                <a16:creationId xmlns:a16="http://schemas.microsoft.com/office/drawing/2014/main" xmlns="" id="{2E672A97-893F-2435-CCE9-3078F48AD726}"/>
              </a:ext>
            </a:extLst>
          </p:cNvPr>
          <p:cNvSpPr/>
          <p:nvPr>
            <p:custDataLst>
              <p:tags r:id="rId12"/>
            </p:custDataLst>
          </p:nvPr>
        </p:nvSpPr>
        <p:spPr>
          <a:xfrm>
            <a:off x="8187703" y="3350482"/>
            <a:ext cx="1859546" cy="941950"/>
          </a:xfrm>
          <a:prstGeom prst="cloudCallout">
            <a:avLst/>
          </a:prstGeom>
          <a:solidFill>
            <a:srgbClr val="9FB9B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rPr>
              <a:t>#9FB9BF</a:t>
            </a:r>
            <a:endParaRPr lang="ar-EG">
              <a:solidFill>
                <a:schemeClr val="tx1">
                  <a:lumMod val="95000"/>
                  <a:lumOff val="5000"/>
                </a:schemeClr>
              </a:solidFill>
            </a:endParaRPr>
          </a:p>
        </p:txBody>
      </p:sp>
      <p:sp>
        <p:nvSpPr>
          <p:cNvPr id="16" name="Thought Bubble: Cloud 15">
            <a:extLst>
              <a:ext uri="{FF2B5EF4-FFF2-40B4-BE49-F238E27FC236}">
                <a16:creationId xmlns:a16="http://schemas.microsoft.com/office/drawing/2014/main" xmlns="" id="{34CF266C-4DB4-5D02-7497-46FA10F2EE22}"/>
              </a:ext>
            </a:extLst>
          </p:cNvPr>
          <p:cNvSpPr/>
          <p:nvPr>
            <p:custDataLst>
              <p:tags r:id="rId13"/>
            </p:custDataLst>
          </p:nvPr>
        </p:nvSpPr>
        <p:spPr>
          <a:xfrm>
            <a:off x="896219" y="4831119"/>
            <a:ext cx="1824552" cy="863432"/>
          </a:xfrm>
          <a:prstGeom prst="cloudCallout">
            <a:avLst/>
          </a:prstGeom>
          <a:solidFill>
            <a:srgbClr val="5A73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#5A7340</a:t>
            </a:r>
            <a:endParaRPr lang="ar-EG"/>
          </a:p>
        </p:txBody>
      </p:sp>
    </p:spTree>
    <p:extLst>
      <p:ext uri="{BB962C8B-B14F-4D97-AF65-F5344CB8AC3E}">
        <p14:creationId xmlns:p14="http://schemas.microsoft.com/office/powerpoint/2010/main" val="3368324538"/>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useBgFill="1">
        <p:nvSpPr>
          <p:cNvPr id="10" name="Rectangle 9">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4"/>
            </p:custDataLst>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B36FA1-3D7C-071A-E751-282B51628AD5}"/>
              </a:ext>
            </a:extLst>
          </p:cNvPr>
          <p:cNvSpPr>
            <a:spLocks noGrp="1"/>
          </p:cNvSpPr>
          <p:nvPr>
            <p:ph type="title"/>
            <p:custDataLst>
              <p:tags r:id="rId5"/>
            </p:custDataLst>
          </p:nvPr>
        </p:nvSpPr>
        <p:spPr>
          <a:xfrm>
            <a:off x="704088" y="914399"/>
            <a:ext cx="5239272" cy="1621147"/>
          </a:xfrm>
        </p:spPr>
        <p:txBody>
          <a:bodyPr>
            <a:normAutofit/>
          </a:bodyPr>
          <a:lstStyle/>
          <a:p>
            <a:r>
              <a:rPr lang="en-US" sz="4400"/>
              <a:t>Challenges and solutions</a:t>
            </a:r>
            <a:endParaRPr lang="ar-EG" sz="4400"/>
          </a:p>
        </p:txBody>
      </p:sp>
      <p:cxnSp>
        <p:nvCxnSpPr>
          <p:cNvPr id="12" name="Straight Connector 1">
            <a:extLst>
              <a:ext uri="{FF2B5EF4-FFF2-40B4-BE49-F238E27FC236}">
                <a16:creationId xmlns:a16="http://schemas.microsoft.com/office/drawing/2014/main" xmlns="" id="{7D3DF08D-8EDA-0FB3-59D9-B692F2ADD1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6"/>
            </p:custDataLst>
            <p:extLst>
              <p:ext uri="{386F3935-93C4-4BCD-93E2-E3B085C9AB24}">
                <p16:designElem xmlns:p16="http://schemas.microsoft.com/office/powerpoint/2015/main" xmlns=""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xmlns="" id="{049F2ABB-8297-40DB-A3AD-4BF3CD9F24D2}"/>
              </a:ext>
            </a:extLst>
          </p:cNvPr>
          <p:cNvPicPr>
            <a:picLocks noChangeAspect="1"/>
          </p:cNvPicPr>
          <p:nvPr>
            <p:custDataLst>
              <p:tags r:id="rId9"/>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04672" y="2672080"/>
            <a:ext cx="3490974" cy="3490974"/>
          </a:xfrm>
          <a:prstGeom prst="rect">
            <a:avLst/>
          </a:prstGeom>
        </p:spPr>
      </p:pic>
      <p:sp>
        <p:nvSpPr>
          <p:cNvPr id="31" name="Content Placeholder 2">
            <a:extLst>
              <a:ext uri="{FF2B5EF4-FFF2-40B4-BE49-F238E27FC236}">
                <a16:creationId xmlns:a16="http://schemas.microsoft.com/office/drawing/2014/main" xmlns="" id="{DA43A30D-DC45-4C1A-CEAC-EF85484F6845}"/>
              </a:ext>
            </a:extLst>
          </p:cNvPr>
          <p:cNvSpPr>
            <a:spLocks noGrp="1"/>
          </p:cNvSpPr>
          <p:nvPr>
            <p:ph idx="1"/>
            <p:custDataLst>
              <p:tags r:id="rId10"/>
            </p:custDataLst>
          </p:nvPr>
        </p:nvSpPr>
        <p:spPr>
          <a:xfrm>
            <a:off x="5390707" y="914398"/>
            <a:ext cx="6370604" cy="5107261"/>
          </a:xfrm>
        </p:spPr>
        <p:txBody>
          <a:bodyPr>
            <a:normAutofit/>
          </a:bodyPr>
          <a:lstStyle/>
          <a:p>
            <a:r>
              <a:rPr lang="en-US" sz="2800" b="1"/>
              <a:t>Points</a:t>
            </a:r>
          </a:p>
          <a:p>
            <a:r>
              <a:rPr lang="en-US"/>
              <a:t>Difficulty in visually simplifying a complex technical concept.</a:t>
            </a:r>
          </a:p>
          <a:p>
            <a:r>
              <a:rPr lang="en-US"/>
              <a:t>Choosing appropriate colors that convey “modernity and intelligence.”</a:t>
            </a:r>
          </a:p>
          <a:p>
            <a:r>
              <a:rPr lang="en-US"/>
              <a:t>Integrating technology elements without creating visual clutter.</a:t>
            </a:r>
          </a:p>
          <a:p>
            <a:r>
              <a:rPr lang="en-US" sz="2800" b="1"/>
              <a:t>Solutions</a:t>
            </a:r>
          </a:p>
          <a:p>
            <a:r>
              <a:rPr lang="en-US"/>
              <a:t>Relying on clear and recognizable icons.</a:t>
            </a:r>
          </a:p>
          <a:p>
            <a:r>
              <a:rPr lang="en-US"/>
              <a:t>Utilizing white space effectively.</a:t>
            </a:r>
          </a:p>
          <a:p>
            <a:r>
              <a:rPr lang="en-US"/>
              <a:t>Structuring elements using a visual hierarchy.</a:t>
            </a:r>
            <a:endParaRPr lang="ar-EG"/>
          </a:p>
        </p:txBody>
      </p:sp>
    </p:spTree>
    <p:extLst>
      <p:ext uri="{BB962C8B-B14F-4D97-AF65-F5344CB8AC3E}">
        <p14:creationId xmlns:p14="http://schemas.microsoft.com/office/powerpoint/2010/main" val="823190626"/>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useBgFill="1">
        <p:nvSpPr>
          <p:cNvPr id="30" name="Rectangle 29">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4"/>
            </p:custDataLst>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EEA423A-655B-446C-1FBE-8FFAA5EEEE1A}"/>
              </a:ext>
            </a:extLst>
          </p:cNvPr>
          <p:cNvSpPr>
            <a:spLocks noGrp="1"/>
          </p:cNvSpPr>
          <p:nvPr>
            <p:ph type="title"/>
            <p:custDataLst>
              <p:tags r:id="rId5"/>
            </p:custDataLst>
          </p:nvPr>
        </p:nvSpPr>
        <p:spPr>
          <a:xfrm>
            <a:off x="704087" y="914400"/>
            <a:ext cx="4041648" cy="1928741"/>
          </a:xfrm>
        </p:spPr>
        <p:txBody>
          <a:bodyPr>
            <a:normAutofit fontScale="90000"/>
          </a:bodyPr>
          <a:lstStyle/>
          <a:p>
            <a:r>
              <a:rPr lang="en-US" sz="4400"/>
              <a:t>Project added value </a:t>
            </a:r>
            <a:endParaRPr lang="ar-EG" sz="4400"/>
          </a:p>
        </p:txBody>
      </p:sp>
      <p:cxnSp>
        <p:nvCxnSpPr>
          <p:cNvPr id="31" name="Straight Connector 30">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6"/>
            </p:custDataLst>
            <p:extLst>
              <p:ext uri="{386F3935-93C4-4BCD-93E2-E3B085C9AB24}">
                <p16:designElem xmlns:p16="http://schemas.microsoft.com/office/powerpoint/2015/main" xmlns=""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erial view of a city skyline">
            <a:extLst>
              <a:ext uri="{FF2B5EF4-FFF2-40B4-BE49-F238E27FC236}">
                <a16:creationId xmlns:a16="http://schemas.microsoft.com/office/drawing/2014/main" xmlns="" id="{3917394C-161F-E1CE-4B28-78D70ACD16DB}"/>
              </a:ext>
            </a:extLst>
          </p:cNvPr>
          <p:cNvPicPr>
            <a:picLocks noChangeAspect="1"/>
          </p:cNvPicPr>
          <p:nvPr>
            <p:custDataLst>
              <p:tags r:id="rId8"/>
            </p:custDataLst>
          </p:nvPr>
        </p:nvPicPr>
        <p:blipFill>
          <a:blip r:embed="rId7"/>
          <a:srcRect l="6217" r="5259" b="-3"/>
          <a:stretch>
            <a:fillRect/>
          </a:stretch>
        </p:blipFill>
        <p:spPr>
          <a:xfrm>
            <a:off x="716281" y="2541181"/>
            <a:ext cx="4455798" cy="3359941"/>
          </a:xfrm>
          <a:prstGeom prst="rect">
            <a:avLst/>
          </a:prstGeom>
        </p:spPr>
      </p:pic>
      <p:sp>
        <p:nvSpPr>
          <p:cNvPr id="3" name="Content Placeholder 2">
            <a:extLst>
              <a:ext uri="{FF2B5EF4-FFF2-40B4-BE49-F238E27FC236}">
                <a16:creationId xmlns:a16="http://schemas.microsoft.com/office/drawing/2014/main" xmlns="" id="{18C0B38F-C452-D948-5A4E-B4007C334351}"/>
              </a:ext>
            </a:extLst>
          </p:cNvPr>
          <p:cNvSpPr>
            <a:spLocks noGrp="1"/>
          </p:cNvSpPr>
          <p:nvPr>
            <p:ph idx="1"/>
            <p:custDataLst>
              <p:tags r:id="rId9"/>
            </p:custDataLst>
          </p:nvPr>
        </p:nvSpPr>
        <p:spPr>
          <a:xfrm>
            <a:off x="5330952" y="914400"/>
            <a:ext cx="6144768" cy="5321595"/>
          </a:xfrm>
        </p:spPr>
        <p:txBody>
          <a:bodyPr>
            <a:normAutofit lnSpcReduction="10000"/>
          </a:bodyPr>
          <a:lstStyle/>
          <a:p>
            <a:pPr>
              <a:lnSpc>
                <a:spcPct val="100000"/>
              </a:lnSpc>
            </a:pPr>
            <a:r>
              <a:rPr lang="en-US" sz="1800"/>
              <a:t>The project highlights the importance of transitioning to smart cities by raising awareness about sustainability, smart technologies, and improving quality of life. It demonstrates how modern technology can solve traditional urban challenges such as congestion, pollution, and weak infrastructure.</a:t>
            </a:r>
          </a:p>
          <a:p>
            <a:pPr>
              <a:lnSpc>
                <a:spcPct val="100000"/>
              </a:lnSpc>
            </a:pPr>
            <a:r>
              <a:rPr lang="en-US" sz="1800" b="1"/>
              <a:t>How Does the Project Help the Target Audience?</a:t>
            </a:r>
          </a:p>
          <a:p>
            <a:pPr>
              <a:lnSpc>
                <a:spcPct val="100000"/>
              </a:lnSpc>
            </a:pPr>
            <a:r>
              <a:rPr lang="en-US" sz="1800"/>
              <a:t>The project helps the target audience – whether students, researchers, or government entities – understand the benefits of smart cities through clear and visually appealing communication. It simplifies complex technical concepts, encouraging the adoption of smart solutions in daily life or professional environments.</a:t>
            </a:r>
          </a:p>
          <a:p>
            <a:pPr>
              <a:lnSpc>
                <a:spcPct val="100000"/>
              </a:lnSpc>
            </a:pPr>
            <a:r>
              <a:rPr lang="en-US" sz="1800" b="1"/>
              <a:t>How Can the Project Be Further Developed?</a:t>
            </a:r>
          </a:p>
          <a:p>
            <a:pPr>
              <a:lnSpc>
                <a:spcPct val="100000"/>
              </a:lnSpc>
            </a:pPr>
            <a:r>
              <a:rPr lang="en-US" sz="1800"/>
              <a:t>Adding interactive content or animations to illustrate ideas more effectively.</a:t>
            </a:r>
          </a:p>
          <a:p>
            <a:pPr>
              <a:lnSpc>
                <a:spcPct val="100000"/>
              </a:lnSpc>
            </a:pPr>
            <a:r>
              <a:rPr lang="en-US" sz="1800"/>
              <a:t>Expanding the research scope to include real-world case studies from existing smart cities.</a:t>
            </a:r>
            <a:endParaRPr lang="ar-EG" sz="1800"/>
          </a:p>
        </p:txBody>
      </p:sp>
      <p:cxnSp>
        <p:nvCxnSpPr>
          <p:cNvPr id="29" name="Straight Connector 28">
            <a:extLst>
              <a:ext uri="{FF2B5EF4-FFF2-40B4-BE49-F238E27FC236}">
                <a16:creationId xmlns:a16="http://schemas.microsoft.com/office/drawing/2014/main" xmlns="" id="{8E0104E4-99BC-494F-8342-F250828E574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10"/>
            </p:custDataLst>
            <p:extLst>
              <p:ext uri="{386F3935-93C4-4BCD-93E2-E3B085C9AB24}">
                <p16:designElem xmlns:p16="http://schemas.microsoft.com/office/powerpoint/2015/main" xmlns=""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1790"/>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custDataLst>
            <p:tags r:id="rId3"/>
          </p:custDataLst>
        </p:nvPr>
      </p:nvGrpSpPr>
      <p:grpSpPr>
        <a:xfrm>
          <a:off x="0" y="0"/>
          <a:ext cx="0" cy="0"/>
        </a:xfrm>
      </p:grpSpPr>
      <p:cxnSp>
        <p:nvCxnSpPr>
          <p:cNvPr id="44" name="Straight Connector 43">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4"/>
            </p:custDataLst>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5"/>
            </p:custDataLst>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xmlns="" id="{85CB65D0-496F-4797-A015-C85839E35D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6"/>
            </p:custDataLst>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oks, pens, and a wall clock">
            <a:extLst>
              <a:ext uri="{FF2B5EF4-FFF2-40B4-BE49-F238E27FC236}">
                <a16:creationId xmlns:a16="http://schemas.microsoft.com/office/drawing/2014/main" xmlns="" id="{AE1F6680-8030-40F0-A51D-AB2431F4A935}"/>
              </a:ext>
            </a:extLst>
          </p:cNvPr>
          <p:cNvPicPr>
            <a:picLocks noChangeAspect="1"/>
          </p:cNvPicPr>
          <p:nvPr>
            <p:custDataLst>
              <p:tags r:id="rId9"/>
            </p:custDataLst>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rcRect t="11890" b="4777"/>
          <a:stretch>
            <a:fillRect/>
          </a:stretch>
        </p:blipFill>
        <p:spPr>
          <a:xfrm>
            <a:off x="-7662" y="11"/>
            <a:ext cx="12192000" cy="6857989"/>
          </a:xfrm>
          <a:prstGeom prst="rect">
            <a:avLst/>
          </a:prstGeom>
        </p:spPr>
      </p:pic>
      <p:sp>
        <p:nvSpPr>
          <p:cNvPr id="47" name="Rectangle 46">
            <a:extLst>
              <a:ext uri="{FF2B5EF4-FFF2-40B4-BE49-F238E27FC236}">
                <a16:creationId xmlns:a16="http://schemas.microsoft.com/office/drawing/2014/main" xmlns="" id="{95D2C779-8883-4E5F-A170-0F464918C1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custDataLst>
              <p:tags r:id="rId10"/>
            </p:custDataLst>
            <p:extLst>
              <p:ext uri="{386F3935-93C4-4BCD-93E2-E3B085C9AB24}">
                <p16:designElem xmlns:p16="http://schemas.microsoft.com/office/powerpoint/2015/main" xmlns=""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xmlns="" id="{FCF0E268-B7E7-853A-EB6D-2E87A018A68D}"/>
              </a:ext>
            </a:extLst>
          </p:cNvPr>
          <p:cNvSpPr>
            <a:spLocks noGrp="1" noChangeArrowheads="1"/>
          </p:cNvSpPr>
          <p:nvPr>
            <p:ph type="title"/>
            <p:custDataLst>
              <p:tags r:id="rId11"/>
            </p:custDataLst>
          </p:nvPr>
        </p:nvSpPr>
        <p:spPr bwMode="auto">
          <a:xfrm>
            <a:off x="1833541" y="990599"/>
            <a:ext cx="5619054" cy="484909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0000"/>
          </a:bodyPr>
          <a:lstStyle/>
          <a:p>
            <a:pPr marL="0" marR="0" lvl="0" indent="0" algn="r" fontAlgn="base">
              <a:spcAft>
                <a:spcPct val="0"/>
              </a:spcAft>
              <a:buClrTx/>
              <a:buSzTx/>
            </a:pPr>
            <a:r>
              <a:rPr kumimoji="0" lang="en-US" altLang="ar-EG" sz="8000" b="0" i="0" u="none" strike="noStrike" normalizeH="0">
                <a:ln>
                  <a:noFill/>
                </a:ln>
                <a:solidFill>
                  <a:schemeClr val="bg1"/>
                </a:solidFill>
                <a:effectLst/>
              </a:rPr>
              <a:t>Thank you for your time </a:t>
            </a:r>
          </a:p>
        </p:txBody>
      </p:sp>
      <p:cxnSp>
        <p:nvCxnSpPr>
          <p:cNvPr id="48" name="Straight Connector 47">
            <a:extLst>
              <a:ext uri="{FF2B5EF4-FFF2-40B4-BE49-F238E27FC236}">
                <a16:creationId xmlns:a16="http://schemas.microsoft.com/office/drawing/2014/main" xmlns="" id="{BD96A694-258D-4418-A83C-B9BA72FD44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custDataLst>
              <p:tags r:id="rId12"/>
            </p:custDataLst>
            <p:extLst>
              <p:ext uri="{386F3935-93C4-4BCD-93E2-E3B085C9AB24}">
                <p16:designElem xmlns:p16="http://schemas.microsoft.com/office/powerpoint/2015/main" xmlns="" val="1"/>
              </p:ext>
            </p:extLst>
          </p:nvPr>
        </p:nvCxnSpPr>
        <p:spPr>
          <a:xfrm flipH="1"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23703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10" name="Straight Connector 9">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F949FF-41DD-6404-BD98-337763E9F943}"/>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4400"/>
              <a:t>Project timeline</a:t>
            </a:r>
          </a:p>
        </p:txBody>
      </p:sp>
      <p:cxnSp>
        <p:nvCxnSpPr>
          <p:cNvPr id="16" name="Straight Connector 15">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hart with blue squares&#10;&#10;AI-generated content may be incorrect.">
            <a:extLst>
              <a:ext uri="{FF2B5EF4-FFF2-40B4-BE49-F238E27FC236}">
                <a16:creationId xmlns:a16="http://schemas.microsoft.com/office/drawing/2014/main" xmlns="" id="{7FD3ADDB-2181-1969-807E-D231E38471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0571" y="836789"/>
            <a:ext cx="5130209" cy="5193103"/>
          </a:xfrm>
          <a:prstGeom prst="rect">
            <a:avLst/>
          </a:prstGeom>
        </p:spPr>
      </p:pic>
    </p:spTree>
    <p:extLst>
      <p:ext uri="{BB962C8B-B14F-4D97-AF65-F5344CB8AC3E}">
        <p14:creationId xmlns:p14="http://schemas.microsoft.com/office/powerpoint/2010/main" val="1965661987"/>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B90A6109-75CC-2B6E-8F72-C0FCA7D2FA78}"/>
            </a:ext>
          </a:extLst>
        </p:cNvPr>
        <p:cNvGrpSpPr/>
        <p:nvPr/>
      </p:nvGrpSpPr>
      <p:grpSpPr>
        <a:xfrm>
          <a:off x="0" y="0"/>
          <a:ext cx="0" cy="0"/>
        </a:xfrm>
      </p:grpSpPr>
      <p:sp useBgFill="1">
        <p:nvSpPr>
          <p:cNvPr id="52" name="Rectangle 51">
            <a:extLst>
              <a:ext uri="{FF2B5EF4-FFF2-40B4-BE49-F238E27FC236}">
                <a16:creationId xmlns:a16="http://schemas.microsoft.com/office/drawing/2014/main" xmlns="" id="{85CB65D0-496F-4797-A015-C85839E35D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Women in matching clothes">
            <a:extLst>
              <a:ext uri="{FF2B5EF4-FFF2-40B4-BE49-F238E27FC236}">
                <a16:creationId xmlns:a16="http://schemas.microsoft.com/office/drawing/2014/main" xmlns="" id="{A1BE3BA5-F5CE-C3A6-B381-3FB51A9B1ECE}"/>
              </a:ext>
            </a:extLst>
          </p:cNvPr>
          <p:cNvPicPr>
            <a:picLocks noChangeAspect="1"/>
          </p:cNvPicPr>
          <p:nvPr/>
        </p:nvPicPr>
        <p:blipFill>
          <a:blip r:embed="rId2"/>
          <a:srcRect t="21053"/>
          <a:stretch>
            <a:fillRect/>
          </a:stretch>
        </p:blipFill>
        <p:spPr>
          <a:xfrm>
            <a:off x="1" y="10"/>
            <a:ext cx="12192000" cy="6857989"/>
          </a:xfrm>
          <a:prstGeom prst="rect">
            <a:avLst/>
          </a:prstGeom>
        </p:spPr>
      </p:pic>
      <p:sp>
        <p:nvSpPr>
          <p:cNvPr id="54" name="Rectangle 53">
            <a:extLst>
              <a:ext uri="{FF2B5EF4-FFF2-40B4-BE49-F238E27FC236}">
                <a16:creationId xmlns:a16="http://schemas.microsoft.com/office/drawing/2014/main" xmlns="" id="{95D2C779-8883-4E5F-A170-0F464918C1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E455493-22F7-9D6E-162E-BE64A00E4C97}"/>
              </a:ext>
            </a:extLst>
          </p:cNvPr>
          <p:cNvSpPr>
            <a:spLocks noGrp="1"/>
          </p:cNvSpPr>
          <p:nvPr>
            <p:ph type="ctrTitle"/>
          </p:nvPr>
        </p:nvSpPr>
        <p:spPr>
          <a:xfrm>
            <a:off x="1833541" y="990599"/>
            <a:ext cx="5619054" cy="4849091"/>
          </a:xfrm>
        </p:spPr>
        <p:txBody>
          <a:bodyPr anchor="ctr">
            <a:normAutofit fontScale="90000"/>
          </a:bodyPr>
          <a:lstStyle/>
          <a:p>
            <a:pPr algn="r">
              <a:lnSpc>
                <a:spcPct val="90000"/>
              </a:lnSpc>
            </a:pPr>
            <a:r>
              <a:rPr lang="en-US" sz="2200"/>
              <a:t>what are smart cities?</a:t>
            </a:r>
            <a:br>
              <a:rPr lang="en-US" sz="2200"/>
            </a:br>
            <a:br>
              <a:rPr lang="en-US" sz="2200"/>
            </a:br>
            <a:r>
              <a:rPr lang="en-US" sz="2200" b="1"/>
              <a:t>Smart cities</a:t>
            </a:r>
            <a:r>
              <a:rPr lang="en-US" sz="2200"/>
              <a:t> are urban areas that rely on technology and data to enhance quality of life, increase efficiency, and provide innovative solutions to everyday challenges.</a:t>
            </a:r>
            <a:br>
              <a:rPr lang="en-US" sz="2200"/>
            </a:br>
            <a:br>
              <a:rPr lang="en-US" sz="2200"/>
            </a:br>
            <a:r>
              <a:rPr lang="en-US" sz="2200"/>
              <a:t>This project aims to visually represent the concept of smart cities through awareness-oriented designs that highlight the key elements of a smart city in a modern and engaging style.</a:t>
            </a:r>
            <a:br>
              <a:rPr lang="en-US" sz="2200"/>
            </a:br>
            <a:endParaRPr lang="ar-EG" sz="2200"/>
          </a:p>
        </p:txBody>
      </p:sp>
      <p:cxnSp>
        <p:nvCxnSpPr>
          <p:cNvPr id="56" name="Straight Connector 55">
            <a:extLst>
              <a:ext uri="{FF2B5EF4-FFF2-40B4-BE49-F238E27FC236}">
                <a16:creationId xmlns:a16="http://schemas.microsoft.com/office/drawing/2014/main" xmlns="" id="{BD96A694-258D-4418-A83C-B9BA72FD44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12994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9" name="Rectangle 8">
            <a:extLst>
              <a:ext uri="{FF2B5EF4-FFF2-40B4-BE49-F238E27FC236}">
                <a16:creationId xmlns:a16="http://schemas.microsoft.com/office/drawing/2014/main" xmlns="" id="{F68B2C62-7648-4430-90D5-AE0F252AF1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5746FC7-AAA1-B5E0-FF2A-858517FACB9A}"/>
              </a:ext>
            </a:extLst>
          </p:cNvPr>
          <p:cNvSpPr>
            <a:spLocks noGrp="1"/>
          </p:cNvSpPr>
          <p:nvPr>
            <p:ph type="title"/>
          </p:nvPr>
        </p:nvSpPr>
        <p:spPr>
          <a:xfrm>
            <a:off x="704088" y="914400"/>
            <a:ext cx="10798176" cy="1051914"/>
          </a:xfrm>
        </p:spPr>
        <p:txBody>
          <a:bodyPr>
            <a:normAutofit/>
          </a:bodyPr>
          <a:lstStyle/>
          <a:p>
            <a:r>
              <a:rPr lang="en-US" sz="4400"/>
              <a:t>Project Objectives</a:t>
            </a:r>
            <a:endParaRPr lang="ar-EG" sz="4400"/>
          </a:p>
        </p:txBody>
      </p:sp>
      <p:cxnSp>
        <p:nvCxnSpPr>
          <p:cNvPr id="11" name="Straight Connector 10">
            <a:extLst>
              <a:ext uri="{FF2B5EF4-FFF2-40B4-BE49-F238E27FC236}">
                <a16:creationId xmlns:a16="http://schemas.microsoft.com/office/drawing/2014/main" xmlns="" id="{9BB96FAB-CCBF-4D1E-9D0D-B038ACC29BD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0D502C2C-FD95-28AB-D844-CFA873EBA763}"/>
              </a:ext>
            </a:extLst>
          </p:cNvPr>
          <p:cNvGraphicFramePr>
            <a:graphicFrameLocks noGrp="1"/>
          </p:cNvGraphicFramePr>
          <p:nvPr>
            <p:ph idx="1"/>
            <p:extLst>
              <p:ext uri="{D42A27DB-BD31-4B8C-83A1-F6EECF244321}">
                <p14:modId xmlns:p14="http://schemas.microsoft.com/office/powerpoint/2010/main" val="2138240905"/>
              </p:ext>
            </p:extLst>
          </p:nvPr>
        </p:nvGraphicFramePr>
        <p:xfrm>
          <a:off x="800100" y="2276474"/>
          <a:ext cx="10629900" cy="3857626"/>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635413224"/>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18" name="Rectangle 17">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522FB28-ABAD-1372-0B07-4DD5ACD792FD}"/>
              </a:ext>
            </a:extLst>
          </p:cNvPr>
          <p:cNvSpPr>
            <a:spLocks noGrp="1"/>
          </p:cNvSpPr>
          <p:nvPr>
            <p:ph type="title"/>
          </p:nvPr>
        </p:nvSpPr>
        <p:spPr>
          <a:xfrm>
            <a:off x="704088" y="914400"/>
            <a:ext cx="3799763" cy="1473200"/>
          </a:xfrm>
        </p:spPr>
        <p:txBody>
          <a:bodyPr>
            <a:normAutofit fontScale="90000"/>
          </a:bodyPr>
          <a:lstStyle/>
          <a:p>
            <a:r>
              <a:rPr lang="en-US" sz="4400"/>
              <a:t>Research &amp; Inspiration</a:t>
            </a:r>
            <a:endParaRPr lang="ar-EG" sz="4400"/>
          </a:p>
        </p:txBody>
      </p:sp>
      <p:cxnSp>
        <p:nvCxnSpPr>
          <p:cNvPr id="20" name="Straight Connector 19">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xmlns="" id="{25E23F79-71DE-9A81-7D27-AC3CD4407130}"/>
              </a:ext>
            </a:extLst>
          </p:cNvPr>
          <p:cNvSpPr>
            <a:spLocks noGrp="1" noChangeArrowheads="1"/>
          </p:cNvSpPr>
          <p:nvPr>
            <p:ph idx="1"/>
          </p:nvPr>
        </p:nvSpPr>
        <p:spPr bwMode="auto">
          <a:xfrm>
            <a:off x="590107" y="2466825"/>
            <a:ext cx="4195507" cy="40071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buNone/>
            </a:pPr>
            <a:r>
              <a:rPr lang="en-US"/>
              <a:t>In our design, we relied on research into the key features of smart cities, such as:</a:t>
            </a:r>
          </a:p>
          <a:p>
            <a:pPr>
              <a:buFont typeface="Arial" panose="020b0604020202020204" pitchFamily="34" charset="0"/>
              <a:buChar char="•"/>
            </a:pPr>
            <a:r>
              <a:rPr lang="en-US"/>
              <a:t>Smart transportation systems</a:t>
            </a:r>
          </a:p>
          <a:p>
            <a:pPr>
              <a:buFont typeface="Arial" panose="020b0604020202020204" pitchFamily="34" charset="0"/>
              <a:buChar char="•"/>
            </a:pPr>
            <a:r>
              <a:rPr lang="en-US"/>
              <a:t>Clean energy</a:t>
            </a:r>
          </a:p>
          <a:p>
            <a:pPr>
              <a:buFont typeface="Arial" panose="020b0604020202020204" pitchFamily="34" charset="0"/>
              <a:buChar char="•"/>
            </a:pPr>
            <a:r>
              <a:rPr lang="en-US"/>
              <a:t>Intelligent buildings</a:t>
            </a:r>
          </a:p>
          <a:p>
            <a:pPr>
              <a:buFont typeface="Arial" panose="020b0604020202020204" pitchFamily="34" charset="0"/>
              <a:buChar char="•"/>
            </a:pPr>
            <a:r>
              <a:rPr lang="en-US"/>
              <a:t>Digital services</a:t>
            </a:r>
          </a:p>
          <a:p>
            <a:pPr marL="0" marR="0" lvl="0" indent="0" defTabSz="914400" rtl="0" eaLnBrk="0" fontAlgn="base" latinLnBrk="0" hangingPunct="0">
              <a:spcBef>
                <a:spcPct val="0"/>
              </a:spcBef>
              <a:spcAft>
                <a:spcPct val="0"/>
              </a:spcAft>
              <a:buClrTx/>
              <a:buSzTx/>
              <a:buNone/>
            </a:pPr>
            <a:endParaRPr kumimoji="0" lang="ar-EG" altLang="ar-EG" b="0" i="0" u="none" strike="noStrike" cap="none" normalizeH="0" baseline="0">
              <a:ln>
                <a:noFill/>
              </a:ln>
              <a:effectLst/>
              <a:latin typeface="Arial" panose="020b0604020202020204" pitchFamily="34" charset="0"/>
            </a:endParaRPr>
          </a:p>
        </p:txBody>
      </p:sp>
      <p:pic>
        <p:nvPicPr>
          <p:cNvPr id="6" name="Picture 5" descr="A city with a large tower&#10;&#10;AI-generated content may be incorrect.">
            <a:extLst>
              <a:ext uri="{FF2B5EF4-FFF2-40B4-BE49-F238E27FC236}">
                <a16:creationId xmlns:a16="http://schemas.microsoft.com/office/drawing/2014/main" xmlns="" id="{771C18C5-9919-E853-FB65-EF77C8D24148}"/>
              </a:ext>
            </a:extLst>
          </p:cNvPr>
          <p:cNvPicPr>
            <a:picLocks noChangeAspect="1"/>
          </p:cNvPicPr>
          <p:nvPr/>
        </p:nvPicPr>
        <p:blipFill>
          <a:blip r:embed="rId3">
            <a:extLst>
              <a:ext uri="{28A0092B-C50C-407E-A947-70E740481C1C}">
                <a14:useLocalDpi xmlns:a14="http://schemas.microsoft.com/office/drawing/2010/main" val="0"/>
              </a:ext>
            </a:extLst>
          </a:blip>
          <a:srcRect r="230" b="-1"/>
          <a:stretch>
            <a:fillRect/>
          </a:stretch>
        </p:blipFill>
        <p:spPr>
          <a:xfrm>
            <a:off x="4981575" y="808303"/>
            <a:ext cx="6281424" cy="5241393"/>
          </a:xfrm>
          <a:prstGeom prst="rect">
            <a:avLst/>
          </a:prstGeom>
        </p:spPr>
      </p:pic>
    </p:spTree>
    <p:extLst>
      <p:ext uri="{BB962C8B-B14F-4D97-AF65-F5344CB8AC3E}">
        <p14:creationId xmlns:p14="http://schemas.microsoft.com/office/powerpoint/2010/main" val="1223527368"/>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28" name="Rectangle 27">
            <a:extLst>
              <a:ext uri="{FF2B5EF4-FFF2-40B4-BE49-F238E27FC236}">
                <a16:creationId xmlns:a16="http://schemas.microsoft.com/office/drawing/2014/main" xmlns="" id="{F68B2C62-7648-4430-90D5-AE0F252AF1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4509135-0E31-681D-4592-17D58A3E55A1}"/>
              </a:ext>
            </a:extLst>
          </p:cNvPr>
          <p:cNvSpPr>
            <a:spLocks noGrp="1"/>
          </p:cNvSpPr>
          <p:nvPr>
            <p:ph type="title"/>
          </p:nvPr>
        </p:nvSpPr>
        <p:spPr>
          <a:xfrm>
            <a:off x="700087" y="909638"/>
            <a:ext cx="10691813" cy="1155618"/>
          </a:xfrm>
        </p:spPr>
        <p:txBody>
          <a:bodyPr>
            <a:normAutofit/>
          </a:bodyPr>
          <a:lstStyle/>
          <a:p>
            <a:r>
              <a:rPr lang="en-US" sz="4400"/>
              <a:t>Design Concept</a:t>
            </a:r>
            <a:endParaRPr lang="ar-EG" sz="4400"/>
          </a:p>
        </p:txBody>
      </p:sp>
      <p:cxnSp>
        <p:nvCxnSpPr>
          <p:cNvPr id="30" name="Straight Connector 29">
            <a:extLst>
              <a:ext uri="{FF2B5EF4-FFF2-40B4-BE49-F238E27FC236}">
                <a16:creationId xmlns:a16="http://schemas.microsoft.com/office/drawing/2014/main" xmlns="" id="{AAD0195E-7F27-4D06-9427-0C121D721A1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9D74C2FC-3228-4FC1-B97B-87AD35508D9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967485B4-0580-60B1-97C2-62ACA519F958}"/>
              </a:ext>
            </a:extLst>
          </p:cNvPr>
          <p:cNvGraphicFramePr>
            <a:graphicFrameLocks noGrp="1"/>
          </p:cNvGraphicFramePr>
          <p:nvPr>
            <p:ph idx="1"/>
            <p:extLst>
              <p:ext uri="{D42A27DB-BD31-4B8C-83A1-F6EECF244321}">
                <p14:modId xmlns:p14="http://schemas.microsoft.com/office/powerpoint/2010/main" val="1313811597"/>
              </p:ext>
            </p:extLst>
          </p:nvPr>
        </p:nvGraphicFramePr>
        <p:xfrm>
          <a:off x="641940" y="1702651"/>
          <a:ext cx="10908119" cy="4314823"/>
        </p:xfrm>
        <a:graphic>
          <a:graphicData uri="http://schemas.openxmlformats.org/drawingml/2006/diagram">
            <dgm:relIds xmlns:dgm="http://schemas.openxmlformats.org/drawingml/2006/diagram" r:dm="rId4" r:lo="rId5" r:qs="rId6" r:cs="rId7"/>
          </a:graphicData>
        </a:graphic>
      </p:graphicFrame>
    </p:spTree>
    <p:extLst>
      <p:ext uri="{BB962C8B-B14F-4D97-AF65-F5344CB8AC3E}">
        <p14:creationId xmlns:p14="http://schemas.microsoft.com/office/powerpoint/2010/main" val="152033030"/>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21" name="Rectangle 20">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6F7FF35-B431-59D7-F64F-E44455414F84}"/>
              </a:ext>
            </a:extLst>
          </p:cNvPr>
          <p:cNvSpPr>
            <a:spLocks noGrp="1"/>
          </p:cNvSpPr>
          <p:nvPr>
            <p:ph type="title"/>
          </p:nvPr>
        </p:nvSpPr>
        <p:spPr>
          <a:xfrm>
            <a:off x="1036675" y="981015"/>
            <a:ext cx="4218435" cy="2390687"/>
          </a:xfrm>
        </p:spPr>
        <p:txBody>
          <a:bodyPr>
            <a:normAutofit/>
          </a:bodyPr>
          <a:lstStyle/>
          <a:p>
            <a:r>
              <a:rPr lang="en-US" sz="4800"/>
              <a:t>LOGO</a:t>
            </a:r>
            <a:endParaRPr lang="ar-EG" sz="4800"/>
          </a:p>
        </p:txBody>
      </p:sp>
      <p:pic>
        <p:nvPicPr>
          <p:cNvPr id="5" name="Picture 4" descr="A cityscape with trees and dots&#10;&#10;AI-generated content may be incorrect.">
            <a:extLst>
              <a:ext uri="{FF2B5EF4-FFF2-40B4-BE49-F238E27FC236}">
                <a16:creationId xmlns:a16="http://schemas.microsoft.com/office/drawing/2014/main" xmlns="" id="{B43E1ACC-C7A4-8B2B-1930-90D2E0214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75" y="1944661"/>
            <a:ext cx="3774912" cy="3303048"/>
          </a:xfrm>
          <a:prstGeom prst="rect">
            <a:avLst/>
          </a:prstGeom>
        </p:spPr>
      </p:pic>
      <p:cxnSp>
        <p:nvCxnSpPr>
          <p:cNvPr id="22" name="Straight Connector 21">
            <a:extLst>
              <a:ext uri="{FF2B5EF4-FFF2-40B4-BE49-F238E27FC236}">
                <a16:creationId xmlns:a16="http://schemas.microsoft.com/office/drawing/2014/main" xmlns="" id="{40ADC89C-EB4E-4AA5-ABBD-448BEC5FA3C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FB9C0549-FB68-F2DE-023C-A9B30B982106}"/>
              </a:ext>
            </a:extLst>
          </p:cNvPr>
          <p:cNvSpPr>
            <a:spLocks noGrp="1"/>
          </p:cNvSpPr>
          <p:nvPr>
            <p:ph idx="1"/>
          </p:nvPr>
        </p:nvSpPr>
        <p:spPr>
          <a:xfrm>
            <a:off x="5544889" y="1116418"/>
            <a:ext cx="5947697" cy="5895753"/>
          </a:xfrm>
        </p:spPr>
        <p:txBody>
          <a:bodyPr>
            <a:normAutofit/>
          </a:bodyPr>
          <a:lstStyle/>
          <a:p>
            <a:pPr>
              <a:buFont typeface="Arial" panose="020b0604020202020204" pitchFamily="34" charset="0"/>
              <a:buChar char="•"/>
            </a:pPr>
            <a:r>
              <a:rPr lang="en-US" sz="2400"/>
              <a:t>This logo represents a vision of an integrated city built on smart connectivity between people, the environment, and technology.</a:t>
            </a:r>
          </a:p>
          <a:p>
            <a:pPr>
              <a:buFont typeface="Arial" panose="020b0604020202020204" pitchFamily="34" charset="0"/>
              <a:buChar char="•"/>
            </a:pPr>
            <a:r>
              <a:rPr lang="en-US" sz="2400"/>
              <a:t>The circular shape symbolizes that technology has become an essential part of urban infrastructure.</a:t>
            </a:r>
          </a:p>
          <a:p>
            <a:pPr>
              <a:buFont typeface="Arial" panose="020b0604020202020204" pitchFamily="34" charset="0"/>
              <a:buChar char="•"/>
            </a:pPr>
            <a:r>
              <a:rPr lang="en-US" sz="2400"/>
              <a:t>Gradient colors were used to highlight the diversity and integration of smart services.</a:t>
            </a:r>
          </a:p>
          <a:p>
            <a:endParaRPr lang="ar-EG"/>
          </a:p>
        </p:txBody>
      </p:sp>
    </p:spTree>
    <p:extLst>
      <p:ext uri="{BB962C8B-B14F-4D97-AF65-F5344CB8AC3E}">
        <p14:creationId xmlns:p14="http://schemas.microsoft.com/office/powerpoint/2010/main" val="3959039677"/>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useBgFill="1">
        <p:nvSpPr>
          <p:cNvPr id="39" name="Rectangle 38">
            <a:extLst>
              <a:ext uri="{FF2B5EF4-FFF2-40B4-BE49-F238E27FC236}">
                <a16:creationId xmlns:a16="http://schemas.microsoft.com/office/drawing/2014/main" xmlns="" id="{C3D0AD61-C4EE-4A0B-8733-BAE046F63A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E1209B5-BD00-E057-AEE4-280A57244CCA}"/>
              </a:ext>
            </a:extLst>
          </p:cNvPr>
          <p:cNvSpPr>
            <a:spLocks noGrp="1"/>
          </p:cNvSpPr>
          <p:nvPr>
            <p:ph type="title"/>
          </p:nvPr>
        </p:nvSpPr>
        <p:spPr>
          <a:xfrm>
            <a:off x="700087" y="909637"/>
            <a:ext cx="10691813" cy="946391"/>
          </a:xfrm>
        </p:spPr>
        <p:txBody>
          <a:bodyPr>
            <a:normAutofit/>
          </a:bodyPr>
          <a:lstStyle/>
          <a:p>
            <a:r>
              <a:rPr lang="en-US" sz="4400"/>
              <a:t>Visual Showcase</a:t>
            </a:r>
            <a:endParaRPr lang="ar-EG" sz="4400"/>
          </a:p>
        </p:txBody>
      </p:sp>
      <p:cxnSp>
        <p:nvCxnSpPr>
          <p:cNvPr id="41" name="Straight Connector 40">
            <a:extLst>
              <a:ext uri="{FF2B5EF4-FFF2-40B4-BE49-F238E27FC236}">
                <a16:creationId xmlns:a16="http://schemas.microsoft.com/office/drawing/2014/main" xmlns="" id="{8916C3E3-8382-46AB-88B8-8CAE8FF282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handshake with a wireframe and icons&#10;&#10;AI-generated content may be incorrect.">
            <a:extLst>
              <a:ext uri="{FF2B5EF4-FFF2-40B4-BE49-F238E27FC236}">
                <a16:creationId xmlns:a16="http://schemas.microsoft.com/office/drawing/2014/main" xmlns="" id="{3D4225C9-E5C3-4646-0C23-B4369F1A6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2415874"/>
            <a:ext cx="3183859" cy="3183859"/>
          </a:xfrm>
          <a:prstGeom prst="rect">
            <a:avLst/>
          </a:prstGeom>
        </p:spPr>
      </p:pic>
      <p:pic>
        <p:nvPicPr>
          <p:cNvPr id="5" name="Content Placeholder 4" descr="A robot hand pointing at a city&#10;&#10;AI-generated content may be incorrect.">
            <a:extLst>
              <a:ext uri="{FF2B5EF4-FFF2-40B4-BE49-F238E27FC236}">
                <a16:creationId xmlns:a16="http://schemas.microsoft.com/office/drawing/2014/main" xmlns="" id="{08D754BB-FAD6-4AB5-0D21-1D9401CE9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180" y="2423975"/>
            <a:ext cx="3167656" cy="3167656"/>
          </a:xfrm>
          <a:prstGeom prst="rect">
            <a:avLst/>
          </a:prstGeom>
        </p:spPr>
      </p:pic>
      <p:sp>
        <p:nvSpPr>
          <p:cNvPr id="10" name="Rectangle 1">
            <a:extLst>
              <a:ext uri="{FF2B5EF4-FFF2-40B4-BE49-F238E27FC236}">
                <a16:creationId xmlns:a16="http://schemas.microsoft.com/office/drawing/2014/main" xmlns="" id="{F729322A-1536-67B1-BB2C-070035870A7B}"/>
              </a:ext>
            </a:extLst>
          </p:cNvPr>
          <p:cNvSpPr>
            <a:spLocks noGrp="1" noChangeArrowheads="1"/>
          </p:cNvSpPr>
          <p:nvPr>
            <p:ph idx="1"/>
          </p:nvPr>
        </p:nvSpPr>
        <p:spPr bwMode="auto">
          <a:xfrm>
            <a:off x="6973177" y="1986091"/>
            <a:ext cx="4769598" cy="38811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None/>
            </a:pPr>
            <a:r>
              <a:rPr lang="en-US" altLang="ar-EG" sz="1800" b="1">
                <a:latin typeface="Arial" panose="020b0604020202020204" pitchFamily="34" charset="0"/>
              </a:rPr>
              <a:t>T</a:t>
            </a:r>
            <a:r>
              <a:rPr kumimoji="0" lang="ar-EG" altLang="ar-EG" sz="1800" b="1" u="none" strike="noStrike" cap="none" normalizeH="0" baseline="0">
                <a:ln>
                  <a:noFill/>
                </a:ln>
                <a:effectLst/>
                <a:latin typeface="Arial" panose="020b0604020202020204" pitchFamily="34" charset="0"/>
              </a:rPr>
              <a:t>he</a:t>
            </a:r>
            <a:r>
              <a:rPr kumimoji="0" lang="en-US" altLang="ar-EG" sz="1800" b="1" u="none" strike="noStrike" cap="none" normalizeH="0" baseline="0">
                <a:ln>
                  <a:noFill/>
                </a:ln>
                <a:effectLst/>
                <a:latin typeface="Arial" panose="020b0604020202020204" pitchFamily="34" charset="0"/>
              </a:rPr>
              <a:t> first</a:t>
            </a:r>
            <a:r>
              <a:rPr kumimoji="0" lang="ar-EG" altLang="ar-EG" sz="1800" b="1" u="none" strike="noStrike" cap="none" normalizeH="0" baseline="0">
                <a:ln>
                  <a:noFill/>
                </a:ln>
                <a:effectLst/>
                <a:latin typeface="Arial" panose="020b0604020202020204" pitchFamily="34" charset="0"/>
              </a:rPr>
              <a:t> design </a:t>
            </a:r>
            <a:r>
              <a:rPr kumimoji="0" lang="ar-EG" altLang="ar-EG" sz="1800" b="0" u="none" strike="noStrike" cap="none" normalizeH="0" baseline="0">
                <a:ln>
                  <a:noFill/>
                </a:ln>
                <a:effectLst/>
                <a:latin typeface="Arial" panose="020b0604020202020204" pitchFamily="34" charset="0"/>
              </a:rPr>
              <a:t>conveys the impressio</a:t>
            </a:r>
            <a:r>
              <a:rPr lang="en-US" altLang="ar-EG" sz="1800">
                <a:latin typeface="Arial" panose="020b0604020202020204" pitchFamily="34" charset="0"/>
              </a:rPr>
              <a:t>n</a:t>
            </a:r>
            <a:r>
              <a:rPr lang="ar-EG" altLang="ar-EG" sz="1800">
                <a:latin typeface="Arial" panose="020b0604020202020204" pitchFamily="34" charset="0"/>
              </a:rPr>
              <a:t> </a:t>
            </a:r>
            <a:r>
              <a:rPr kumimoji="0" lang="ar-EG" altLang="ar-EG" sz="1800" b="0" u="none" strike="noStrike" cap="none" normalizeH="0" baseline="0">
                <a:ln>
                  <a:noFill/>
                </a:ln>
                <a:effectLst/>
                <a:latin typeface="Arial" panose="020b0604020202020204" pitchFamily="34" charset="0"/>
              </a:rPr>
              <a:t>of an advanced city that relies on technology and connectivity</a:t>
            </a:r>
            <a:r>
              <a:rPr lang="ar-EG" altLang="ar-EG" sz="1800">
                <a:latin typeface="Arial" panose="020b0604020202020204" pitchFamily="34" charset="0"/>
              </a:rPr>
              <a:t> </a:t>
            </a:r>
            <a:r>
              <a:rPr kumimoji="0" lang="ar-EG" altLang="ar-EG" sz="1800" b="0" u="none" strike="noStrike" cap="none" normalizeH="0" baseline="0">
                <a:ln>
                  <a:noFill/>
                </a:ln>
                <a:effectLst/>
                <a:latin typeface="Arial" panose="020b0604020202020204" pitchFamily="34" charset="0"/>
              </a:rPr>
              <a:t>to improve the lives of its residents.</a:t>
            </a:r>
            <a:endParaRPr kumimoji="0" lang="en-US" altLang="ar-EG" sz="1800" b="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ts val="600"/>
              </a:spcAft>
              <a:buClrTx/>
              <a:buSzTx/>
              <a:buFontTx/>
              <a:buNone/>
            </a:pPr>
            <a:endParaRPr kumimoji="0" lang="ar-EG" altLang="ar-EG" sz="1700" b="0" i="0" u="none" strike="noStrike" cap="none" normalizeH="0" baseline="0">
              <a:ln>
                <a:noFill/>
              </a:ln>
              <a:effectLst/>
              <a:latin typeface="Arial" panose="020b0604020202020204" pitchFamily="34" charset="0"/>
            </a:endParaRPr>
          </a:p>
          <a:p>
            <a:pPr marL="0" lvl="0" indent="0" eaLnBrk="0" fontAlgn="base" hangingPunct="0">
              <a:lnSpc>
                <a:spcPct val="100000"/>
              </a:lnSpc>
              <a:spcBef>
                <a:spcPct val="0"/>
              </a:spcBef>
              <a:spcAft>
                <a:spcPts val="600"/>
              </a:spcAft>
              <a:buNone/>
            </a:pPr>
            <a:r>
              <a:rPr lang="en-US" sz="1800" b="1"/>
              <a:t>The second design </a:t>
            </a:r>
            <a:r>
              <a:rPr lang="en-US" sz="1800"/>
              <a:t>depicts a handshake between a human hand and a digital or technological hand, with various technology icons above. It reflects the idea of integrating technology and humanity for a sustainable future, as stated in the accompanying text "Technology and humanity united for a sustainable future".</a:t>
            </a:r>
            <a:endParaRPr kumimoji="0" lang="ar-EG" altLang="ar-EG" sz="1800" b="0" i="0" u="none" strike="noStrike" cap="none" normalizeH="0" baseline="0">
              <a:ln>
                <a:noFill/>
              </a:ln>
              <a:effectLst/>
              <a:latin typeface="Arial" panose="020b0604020202020204" pitchFamily="34" charset="0"/>
            </a:endParaRPr>
          </a:p>
        </p:txBody>
      </p:sp>
      <p:cxnSp>
        <p:nvCxnSpPr>
          <p:cNvPr id="46" name="Straight Connector 45">
            <a:extLst>
              <a:ext uri="{FF2B5EF4-FFF2-40B4-BE49-F238E27FC236}">
                <a16:creationId xmlns:a16="http://schemas.microsoft.com/office/drawing/2014/main" xmlns="" id="{066B2F53-52E2-4B53-BAF3-FCB37CD9E3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82649"/>
      </p:ext>
    </p:extLst>
  </p:cSld>
  <p:clrMapOvr>
    <a:masterClrMapping/>
  </p:clrMapOvr>
  <p:transition/>
  <p:timing/>
</p:sld>
</file>

<file path=ppt/tags/tag1.xml><?xml version="1.0" encoding="utf-8"?>
<p:tagLst xmlns:p="http://schemas.openxmlformats.org/presentationml/2006/main">
  <p:tag name="AS_UNIQUEID" val="1"/>
</p:tagLst>
</file>

<file path=ppt/tags/tag10.xml><?xml version="1.0" encoding="utf-8"?>
<p:tagLst xmlns:p="http://schemas.openxmlformats.org/presentationml/2006/main">
  <p:tag name="AS_UNIQUEID" val="10"/>
</p:tagLst>
</file>

<file path=ppt/tags/tag11.xml><?xml version="1.0" encoding="utf-8"?>
<p:tagLst xmlns:p="http://schemas.openxmlformats.org/presentationml/2006/main">
  <p:tag name="AS_UNIQUEID" val="11"/>
</p:tagLst>
</file>

<file path=ppt/tags/tag12.xml><?xml version="1.0" encoding="utf-8"?>
<p:tagLst xmlns:p="http://schemas.openxmlformats.org/presentationml/2006/main">
  <p:tag name="AS_UNIQUEID" val="12"/>
</p:tagLst>
</file>

<file path=ppt/tags/tag13.xml><?xml version="1.0" encoding="utf-8"?>
<p:tagLst xmlns:p="http://schemas.openxmlformats.org/presentationml/2006/main">
  <p:tag name="AS_UNIQUEID" val="13"/>
</p:tagLst>
</file>

<file path=ppt/tags/tag14.xml><?xml version="1.0" encoding="utf-8"?>
<p:tagLst xmlns:p="http://schemas.openxmlformats.org/presentationml/2006/main">
  <p:tag name="AS_UNIQUEID" val="14"/>
</p:tagLst>
</file>

<file path=ppt/tags/tag15.xml><?xml version="1.0" encoding="utf-8"?>
<p:tagLst xmlns:p="http://schemas.openxmlformats.org/presentationml/2006/main">
  <p:tag name="AS_UNIQUEID" val="15"/>
</p:tagLst>
</file>

<file path=ppt/tags/tag16.xml><?xml version="1.0" encoding="utf-8"?>
<p:tagLst xmlns:p="http://schemas.openxmlformats.org/presentationml/2006/main">
  <p:tag name="AS_UNIQUEID" val="16"/>
</p:tagLst>
</file>

<file path=ppt/tags/tag17.xml><?xml version="1.0" encoding="utf-8"?>
<p:tagLst xmlns:p="http://schemas.openxmlformats.org/presentationml/2006/main">
  <p:tag name="AS_UNIQUEID" val="17"/>
</p:tagLst>
</file>

<file path=ppt/tags/tag18.xml><?xml version="1.0" encoding="utf-8"?>
<p:tagLst xmlns:p="http://schemas.openxmlformats.org/presentationml/2006/main">
  <p:tag name="AS_UNIQUEID" val="18"/>
</p:tagLst>
</file>

<file path=ppt/tags/tag19.xml><?xml version="1.0" encoding="utf-8"?>
<p:tagLst xmlns:p="http://schemas.openxmlformats.org/presentationml/2006/main">
  <p:tag name="AS_UNIQUEID" val="19"/>
</p:tagLst>
</file>

<file path=ppt/tags/tag2.xml><?xml version="1.0" encoding="utf-8"?>
<p:tagLst xmlns:p="http://schemas.openxmlformats.org/presentationml/2006/main">
  <p:tag name="AS_UNIQUEID" val="2"/>
</p:tagLst>
</file>

<file path=ppt/tags/tag20.xml><?xml version="1.0" encoding="utf-8"?>
<p:tagLst xmlns:p="http://schemas.openxmlformats.org/presentationml/2006/main">
  <p:tag name="AS_UNIQUEID" val="20"/>
</p:tagLst>
</file>

<file path=ppt/tags/tag21.xml><?xml version="1.0" encoding="utf-8"?>
<p:tagLst xmlns:p="http://schemas.openxmlformats.org/presentationml/2006/main">
  <p:tag name="AS_UNIQUEID" val="21"/>
</p:tagLst>
</file>

<file path=ppt/tags/tag22.xml><?xml version="1.0" encoding="utf-8"?>
<p:tagLst xmlns:p="http://schemas.openxmlformats.org/presentationml/2006/main">
  <p:tag name="AS_UNIQUEID" val="22"/>
</p:tagLst>
</file>

<file path=ppt/tags/tag23.xml><?xml version="1.0" encoding="utf-8"?>
<p:tagLst xmlns:p="http://schemas.openxmlformats.org/presentationml/2006/main">
  <p:tag name="AS_UNIQUEID" val="23"/>
</p:tagLst>
</file>

<file path=ppt/tags/tag24.xml><?xml version="1.0" encoding="utf-8"?>
<p:tagLst xmlns:p="http://schemas.openxmlformats.org/presentationml/2006/main">
  <p:tag name="AS_UNIQUEID" val="24"/>
</p:tagLst>
</file>

<file path=ppt/tags/tag25.xml><?xml version="1.0" encoding="utf-8"?>
<p:tagLst xmlns:p="http://schemas.openxmlformats.org/presentationml/2006/main">
  <p:tag name="AS_UNIQUEID" val="25"/>
</p:tagLst>
</file>

<file path=ppt/tags/tag26.xml><?xml version="1.0" encoding="utf-8"?>
<p:tagLst xmlns:p="http://schemas.openxmlformats.org/presentationml/2006/main">
  <p:tag name="AS_UNIQUEID" val="26"/>
</p:tagLst>
</file>

<file path=ppt/tags/tag27.xml><?xml version="1.0" encoding="utf-8"?>
<p:tagLst xmlns:p="http://schemas.openxmlformats.org/presentationml/2006/main">
  <p:tag name="AS_UNIQUEID" val="27"/>
</p:tagLst>
</file>

<file path=ppt/tags/tag28.xml><?xml version="1.0" encoding="utf-8"?>
<p:tagLst xmlns:p="http://schemas.openxmlformats.org/presentationml/2006/main">
  <p:tag name="AS_UNIQUEID" val="28"/>
</p:tagLst>
</file>

<file path=ppt/tags/tag29.xml><?xml version="1.0" encoding="utf-8"?>
<p:tagLst xmlns:p="http://schemas.openxmlformats.org/presentationml/2006/main">
  <p:tag name="AS_UNIQUEID" val="29"/>
</p:tagLst>
</file>

<file path=ppt/tags/tag3.xml><?xml version="1.0" encoding="utf-8"?>
<p:tagLst xmlns:p="http://schemas.openxmlformats.org/presentationml/2006/main">
  <p:tag name="AS_UNIQUEID" val="3"/>
</p:tagLst>
</file>

<file path=ppt/tags/tag30.xml><?xml version="1.0" encoding="utf-8"?>
<p:tagLst xmlns:p="http://schemas.openxmlformats.org/presentationml/2006/main">
  <p:tag name="AS_UNIQUEID" val="30"/>
</p:tagLst>
</file>

<file path=ppt/tags/tag31.xml><?xml version="1.0" encoding="utf-8"?>
<p:tagLst xmlns:p="http://schemas.openxmlformats.org/presentationml/2006/main">
  <p:tag name="AS_UNIQUEID" val="31"/>
</p:tagLst>
</file>

<file path=ppt/tags/tag32.xml><?xml version="1.0" encoding="utf-8"?>
<p:tagLst xmlns:p="http://schemas.openxmlformats.org/presentationml/2006/main">
  <p:tag name="AS_UNIQUEID" val="32"/>
</p:tagLst>
</file>

<file path=ppt/tags/tag33.xml><?xml version="1.0" encoding="utf-8"?>
<p:tagLst xmlns:p="http://schemas.openxmlformats.org/presentationml/2006/main">
  <p:tag name="AS_UNIQUEID" val="33"/>
</p:tagLst>
</file>

<file path=ppt/tags/tag34.xml><?xml version="1.0" encoding="utf-8"?>
<p:tagLst xmlns:p="http://schemas.openxmlformats.org/presentationml/2006/main">
  <p:tag name="AS_UNIQUEID" val="34"/>
</p:tagLst>
</file>

<file path=ppt/tags/tag35.xml><?xml version="1.0" encoding="utf-8"?>
<p:tagLst xmlns:p="http://schemas.openxmlformats.org/presentationml/2006/main">
  <p:tag name="AS_UNIQUEID" val="35"/>
</p:tagLst>
</file>

<file path=ppt/tags/tag36.xml><?xml version="1.0" encoding="utf-8"?>
<p:tagLst xmlns:p="http://schemas.openxmlformats.org/presentationml/2006/main">
  <p:tag name="AS_UNIQUEID" val="36"/>
</p:tagLst>
</file>

<file path=ppt/tags/tag37.xml><?xml version="1.0" encoding="utf-8"?>
<p:tagLst xmlns:p="http://schemas.openxmlformats.org/presentationml/2006/main">
  <p:tag name="AS_UNIQUEID" val="37"/>
</p:tagLst>
</file>

<file path=ppt/tags/tag38.xml><?xml version="1.0" encoding="utf-8"?>
<p:tagLst xmlns:p="http://schemas.openxmlformats.org/presentationml/2006/main">
  <p:tag name="AS_UNIQUEID" val="38"/>
</p:tagLst>
</file>

<file path=ppt/tags/tag39.xml><?xml version="1.0" encoding="utf-8"?>
<p:tagLst xmlns:p="http://schemas.openxmlformats.org/presentationml/2006/main">
  <p:tag name="AS_UNIQUEID" val="39"/>
</p:tagLst>
</file>

<file path=ppt/tags/tag4.xml><?xml version="1.0" encoding="utf-8"?>
<p:tagLst xmlns:p="http://schemas.openxmlformats.org/presentationml/2006/main">
  <p:tag name="AS_UNIQUEID" val="4"/>
</p:tagLst>
</file>

<file path=ppt/tags/tag40.xml><?xml version="1.0" encoding="utf-8"?>
<p:tagLst xmlns:p="http://schemas.openxmlformats.org/presentationml/2006/main">
  <p:tag name="AS_UNIQUEID" val="40"/>
</p:tagLst>
</file>

<file path=ppt/tags/tag41.xml><?xml version="1.0" encoding="utf-8"?>
<p:tagLst xmlns:p="http://schemas.openxmlformats.org/presentationml/2006/main">
  <p:tag name="AS_UNIQUEID" val="41"/>
</p:tagLst>
</file>

<file path=ppt/tags/tag42.xml><?xml version="1.0" encoding="utf-8"?>
<p:tagLst xmlns:p="http://schemas.openxmlformats.org/presentationml/2006/main">
  <p:tag name="AS_UNIQUEID" val="42"/>
</p:tagLst>
</file>

<file path=ppt/tags/tag43.xml><?xml version="1.0" encoding="utf-8"?>
<p:tagLst xmlns:p="http://schemas.openxmlformats.org/presentationml/2006/main">
  <p:tag name="AS_UNIQUEID" val="43"/>
</p:tagLst>
</file>

<file path=ppt/tags/tag44.xml><?xml version="1.0" encoding="utf-8"?>
<p:tagLst xmlns:p="http://schemas.openxmlformats.org/presentationml/2006/main">
  <p:tag name="AS_UNIQUEID" val="44"/>
</p:tagLst>
</file>

<file path=ppt/tags/tag45.xml><?xml version="1.0" encoding="utf-8"?>
<p:tagLst xmlns:p="http://schemas.openxmlformats.org/presentationml/2006/main">
  <p:tag name="AS_UNIQUEID" val="45"/>
</p:tagLst>
</file>

<file path=ppt/tags/tag46.xml><?xml version="1.0" encoding="utf-8"?>
<p:tagLst xmlns:p="http://schemas.openxmlformats.org/presentationml/2006/main">
  <p:tag name="AS_UNIQUEID" val="46"/>
</p:tagLst>
</file>

<file path=ppt/tags/tag47.xml><?xml version="1.0" encoding="utf-8"?>
<p:tagLst xmlns:p="http://schemas.openxmlformats.org/presentationml/2006/main">
  <p:tag name="AS_UNIQUEID" val="47"/>
</p:tagLst>
</file>

<file path=ppt/tags/tag48.xml><?xml version="1.0" encoding="utf-8"?>
<p:tagLst xmlns:p="http://schemas.openxmlformats.org/presentationml/2006/main">
  <p:tag name="AS_UNIQUEID" val="48"/>
</p:tagLst>
</file>

<file path=ppt/tags/tag49.xml><?xml version="1.0" encoding="utf-8"?>
<p:tagLst xmlns:p="http://schemas.openxmlformats.org/presentationml/2006/main">
  <p:tag name="AS_UNIQUEID" val="49"/>
</p:tagLst>
</file>

<file path=ppt/tags/tag5.xml><?xml version="1.0" encoding="utf-8"?>
<p:tagLst xmlns:p="http://schemas.openxmlformats.org/presentationml/2006/main">
  <p:tag name="AS_UNIQUEID" val="5"/>
</p:tagLst>
</file>

<file path=ppt/tags/tag50.xml><?xml version="1.0" encoding="utf-8"?>
<p:tagLst xmlns:p="http://schemas.openxmlformats.org/presentationml/2006/main">
  <p:tag name="AS_UNIQUEID" val="50"/>
</p:tagLst>
</file>

<file path=ppt/tags/tag51.xml><?xml version="1.0" encoding="utf-8"?>
<p:tagLst xmlns:p="http://schemas.openxmlformats.org/presentationml/2006/main">
  <p:tag name="AS_UNIQUEID" val="51"/>
</p:tagLst>
</file>

<file path=ppt/tags/tag52.xml><?xml version="1.0" encoding="utf-8"?>
<p:tagLst xmlns:p="http://schemas.openxmlformats.org/presentationml/2006/main">
  <p:tag name="AS_UNIQUEID" val="52"/>
</p:tagLst>
</file>

<file path=ppt/tags/tag53.xml><?xml version="1.0" encoding="utf-8"?>
<p:tagLst xmlns:p="http://schemas.openxmlformats.org/presentationml/2006/main">
  <p:tag name="AS_UNIQUEID" val="53"/>
</p:tagLst>
</file>

<file path=ppt/tags/tag54.xml><?xml version="1.0" encoding="utf-8"?>
<p:tagLst xmlns:p="http://schemas.openxmlformats.org/presentationml/2006/main">
  <p:tag name="AS_UNIQUEID" val="54"/>
</p:tagLst>
</file>

<file path=ppt/tags/tag55.xml><?xml version="1.0" encoding="utf-8"?>
<p:tagLst xmlns:p="http://schemas.openxmlformats.org/presentationml/2006/main">
  <p:tag name="AS_UNIQUEID" val="55"/>
</p:tagLst>
</file>

<file path=ppt/tags/tag56.xml><?xml version="1.0" encoding="utf-8"?>
<p:tagLst xmlns:p="http://schemas.openxmlformats.org/presentationml/2006/main">
  <p:tag name="AS_UNIQUEID" val="56"/>
</p:tagLst>
</file>

<file path=ppt/tags/tag57.xml><?xml version="1.0" encoding="utf-8"?>
<p:tagLst xmlns:p="http://schemas.openxmlformats.org/presentationml/2006/main">
  <p:tag name="AS_UNIQUEID" val="57"/>
</p:tagLst>
</file>

<file path=ppt/tags/tag58.xml><?xml version="1.0" encoding="utf-8"?>
<p:tagLst xmlns:p="http://schemas.openxmlformats.org/presentationml/2006/main">
  <p:tag name="AS_UNIQUEID" val="58"/>
</p:tagLst>
</file>

<file path=ppt/tags/tag59.xml><?xml version="1.0" encoding="utf-8"?>
<p:tagLst xmlns:p="http://schemas.openxmlformats.org/presentationml/2006/main">
  <p:tag name="AS_UNIQUEID" val="59"/>
</p:tagLst>
</file>

<file path=ppt/tags/tag6.xml><?xml version="1.0" encoding="utf-8"?>
<p:tagLst xmlns:p="http://schemas.openxmlformats.org/presentationml/2006/main">
  <p:tag name="AS_UNIQUEID" val="6"/>
</p:tagLst>
</file>

<file path=ppt/tags/tag60.xml><?xml version="1.0" encoding="utf-8"?>
<p:tagLst xmlns:p="http://schemas.openxmlformats.org/presentationml/2006/main">
  <p:tag name="AS_UNIQUEID" val="60"/>
</p:tagLst>
</file>

<file path=ppt/tags/tag61.xml><?xml version="1.0" encoding="utf-8"?>
<p:tagLst xmlns:p="http://schemas.openxmlformats.org/presentationml/2006/main">
  <p:tag name="AS_UNIQUEID" val="61"/>
</p:tagLst>
</file>

<file path=ppt/tags/tag62.xml><?xml version="1.0" encoding="utf-8"?>
<p:tagLst xmlns:p="http://schemas.openxmlformats.org/presentationml/2006/main">
  <p:tag name="AS_UNIQUEID" val="62"/>
</p:tagLst>
</file>

<file path=ppt/tags/tag63.xml><?xml version="1.0" encoding="utf-8"?>
<p:tagLst xmlns:p="http://schemas.openxmlformats.org/presentationml/2006/main">
  <p:tag name="AS_UNIQUEID" val="63"/>
</p:tagLst>
</file>

<file path=ppt/tags/tag64.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7.xml><?xml version="1.0" encoding="utf-8"?>
<p:tagLst xmlns:p="http://schemas.openxmlformats.org/presentationml/2006/main">
  <p:tag name="AS_UNIQUEID" val="7"/>
</p:tagLst>
</file>

<file path=ppt/tags/tag8.xml><?xml version="1.0" encoding="utf-8"?>
<p:tagLst xmlns:p="http://schemas.openxmlformats.org/presentationml/2006/main">
  <p:tag name="AS_UNIQUEID" val="8"/>
</p:tagLst>
</file>

<file path=ppt/tags/tag9.xml><?xml version="1.0" encoding="utf-8"?>
<p:tagLst xmlns:p="http://schemas.openxmlformats.org/presentationml/2006/main">
  <p:tag name="AS_UNIQUEID" val="9"/>
</p:tagLst>
</file>

<file path=ppt/theme/theme1.xml><?xml version="1.0" encoding="utf-8"?>
<a:theme xmlns:r="http://schemas.openxmlformats.org/officeDocument/2006/relationships"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Arial"/>
        <a:cs typeface="Arial"/>
      </a:majorFont>
      <a:minorFont>
        <a:latin typeface="Calisto M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vt="http://schemas.openxmlformats.org/officeDocument/2006/docPropsVTypes" xmlns="http://schemas.openxmlformats.org/officeDocument/2006/extended-properties">
  <Company/>
  <PresentationFormat>Widescreen</PresentationFormat>
  <Paragraphs>97</Paragraphs>
  <Slides>26</Slides>
  <Notes>18</Notes>
  <TotalTime>797</TotalTime>
  <HiddenSlides>0</HiddenSlides>
  <MMClips>1</MMClips>
  <ScaleCrop>0</ScaleCrop>
  <HeadingPairs>
    <vt:vector baseType="variant" size="6">
      <vt:variant>
        <vt:lpstr>Fonts used</vt:lpstr>
      </vt:variant>
      <vt:variant>
        <vt:i4>6</vt:i4>
      </vt:variant>
      <vt:variant>
        <vt:lpstr>Theme</vt:lpstr>
      </vt:variant>
      <vt:variant>
        <vt:i4>1</vt:i4>
      </vt:variant>
      <vt:variant>
        <vt:lpstr>Slide Titles</vt:lpstr>
      </vt:variant>
      <vt:variant>
        <vt:i4>26</vt:i4>
      </vt:variant>
    </vt:vector>
  </HeadingPairs>
  <TitlesOfParts>
    <vt:vector baseType="lpstr" size="33">
      <vt:lpstr>Arial</vt:lpstr>
      <vt:lpstr>Univers Condensed</vt:lpstr>
      <vt:lpstr>Calisto MT</vt:lpstr>
      <vt:lpstr>Aptos Display</vt:lpstr>
      <vt:lpstr>Aptos</vt:lpstr>
      <vt:lpstr>ADLaM Display</vt:lpstr>
      <vt:lpstr>ChronicleVTI</vt:lpstr>
      <vt:lpstr>PROJECT NAME : Smart citiesINITIATIVE Name : Pioneers of digital Egypt initiativeteam name : the ink slingersMEMBERS :Zahra OmarNoha SaberRahma HamadaAya KaramReem Abdelhakeminstractor : eng Mohamed kamar data : 12 abril 2025</vt:lpstr>
      <vt:lpstr>Programs </vt:lpstr>
      <vt:lpstr>Project timeline</vt:lpstr>
      <vt:lpstr>what are smart cities?Smart cities are urban areas that rely on technology and data to enhance quality of life, increase efficiency, and provide innovative solutions to everyday challenges.This project aims to visually represent the concept of smart cities through awareness-oriented designs that highlight the key elements of a smart city in a modern and engaging style.</vt:lpstr>
      <vt:lpstr>Project Objectives</vt:lpstr>
      <vt:lpstr>Research &amp; Inspiration</vt:lpstr>
      <vt:lpstr>Design Concept</vt:lpstr>
      <vt:lpstr>LOGO</vt:lpstr>
      <vt:lpstr>Visual Showcase</vt:lpstr>
      <vt:lpstr>Visual Showcase</vt:lpstr>
      <vt:lpstr>Visual Showcase</vt:lpstr>
      <vt:lpstr>Visual Showcase</vt:lpstr>
      <vt:lpstr>Visual Showcase</vt:lpstr>
      <vt:lpstr>Visual Showcase</vt:lpstr>
      <vt:lpstr>Visual Showcase</vt:lpstr>
      <vt:lpstr>Visual Showcase</vt:lpstr>
      <vt:lpstr>Visual Showcase</vt:lpstr>
      <vt:lpstr>MOCKUPS</vt:lpstr>
      <vt:lpstr>MOCKUPS</vt:lpstr>
      <vt:lpstr>MOCKUPS</vt:lpstr>
      <vt:lpstr>Motion graphic video</vt:lpstr>
      <vt:lpstr>OUR MAGAZINE</vt:lpstr>
      <vt:lpstr>COLORS AND FONTS</vt:lpstr>
      <vt:lpstr>Challenges and solutions</vt:lpstr>
      <vt:lpstr>Project added value </vt:lpstr>
      <vt:lpstr>Thank you for your time </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PROJECT NAME : Smart cities  INITIATIVE Name : Pioneers of digital Egypt initiative  team name : the ink slingers  MEMBERS :  Zahra Omar Noha Saber Rahma Hamada Aya Karam Reem Abdelhakem  instractor : eng Mohamed kamar   data : 12 abril 2025 </dc:title>
  <dc:creator>Mai Omar Saed</dc:creator>
  <cp:lastModifiedBy>NOHA</cp:lastModifiedBy>
  <cp:revision>5</cp:revision>
  <dcterms:created xsi:type="dcterms:W3CDTF">2025-04-09T14:19:08Z</dcterms:created>
  <dcterms:modified xsi:type="dcterms:W3CDTF">2025-04-10T03:44:55Z</dcterms:modified>
</cp:coreProperties>
</file>